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  <p:sldMasterId id="2147483677" r:id="rId3"/>
    <p:sldMasterId id="2147483704" r:id="rId4"/>
  </p:sldMasterIdLst>
  <p:notesMasterIdLst>
    <p:notesMasterId r:id="rId21"/>
  </p:notesMasterIdLst>
  <p:handoutMasterIdLst>
    <p:handoutMasterId r:id="rId22"/>
  </p:handoutMasterIdLst>
  <p:sldIdLst>
    <p:sldId id="257" r:id="rId5"/>
    <p:sldId id="560" r:id="rId6"/>
    <p:sldId id="559" r:id="rId7"/>
    <p:sldId id="314" r:id="rId8"/>
    <p:sldId id="561" r:id="rId9"/>
    <p:sldId id="316" r:id="rId10"/>
    <p:sldId id="564" r:id="rId11"/>
    <p:sldId id="562" r:id="rId12"/>
    <p:sldId id="563" r:id="rId13"/>
    <p:sldId id="565" r:id="rId14"/>
    <p:sldId id="566" r:id="rId15"/>
    <p:sldId id="567" r:id="rId16"/>
    <p:sldId id="568" r:id="rId17"/>
    <p:sldId id="569" r:id="rId18"/>
    <p:sldId id="570" r:id="rId19"/>
    <p:sldId id="366" r:id="rId20"/>
  </p:sldIdLst>
  <p:sldSz cx="9144000" cy="5716588"/>
  <p:notesSz cx="6797675" cy="9928225"/>
  <p:custDataLst>
    <p:custData r:id="rId1"/>
  </p:custDataLst>
  <p:defaultTextStyle>
    <a:defPPr>
      <a:defRPr lang="pl-PL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D9DBDC"/>
    <a:srgbClr val="CECB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DB0BC2-FCB1-4C0F-BDAC-5CA3F39A13C6}" v="63" dt="2020-04-16T10:18:13.3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06" autoAdjust="0"/>
    <p:restoredTop sz="94660" autoAdjust="0"/>
  </p:normalViewPr>
  <p:slideViewPr>
    <p:cSldViewPr snapToGrid="0">
      <p:cViewPr>
        <p:scale>
          <a:sx n="98" d="100"/>
          <a:sy n="98" d="100"/>
        </p:scale>
        <p:origin x="-342" y="-24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1" Type="http://schemas.openxmlformats.org/officeDocument/2006/relationships/notesMaster" Target="notesMasters/notesMaster1.xml"/><Relationship Id="rId133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13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47DB0BC2-FCB1-4C0F-BDAC-5CA3F39A13C6}"/>
    <pc:docChg chg="modSld">
      <pc:chgData name="" userId="" providerId="" clId="Web-{47DB0BC2-FCB1-4C0F-BDAC-5CA3F39A13C6}" dt="2020-04-16T10:18:13.364" v="46" actId="1076"/>
      <pc:docMkLst>
        <pc:docMk/>
      </pc:docMkLst>
      <pc:sldChg chg="addSp delSp modSp">
        <pc:chgData name="" userId="" providerId="" clId="Web-{47DB0BC2-FCB1-4C0F-BDAC-5CA3F39A13C6}" dt="2020-04-16T10:18:13.364" v="46" actId="1076"/>
        <pc:sldMkLst>
          <pc:docMk/>
          <pc:sldMk cId="1947521076" sldId="556"/>
        </pc:sldMkLst>
        <pc:spChg chg="mod">
          <ac:chgData name="" userId="" providerId="" clId="Web-{47DB0BC2-FCB1-4C0F-BDAC-5CA3F39A13C6}" dt="2020-04-16T10:01:23.003" v="37" actId="14100"/>
          <ac:spMkLst>
            <pc:docMk/>
            <pc:sldMk cId="1947521076" sldId="556"/>
            <ac:spMk id="13" creationId="{00000000-0000-0000-0000-000000000000}"/>
          </ac:spMkLst>
        </pc:spChg>
        <pc:spChg chg="mod">
          <ac:chgData name="" userId="" providerId="" clId="Web-{47DB0BC2-FCB1-4C0F-BDAC-5CA3F39A13C6}" dt="2020-04-16T10:18:13.364" v="46" actId="1076"/>
          <ac:spMkLst>
            <pc:docMk/>
            <pc:sldMk cId="1947521076" sldId="556"/>
            <ac:spMk id="14" creationId="{00000000-0000-0000-0000-000000000000}"/>
          </ac:spMkLst>
        </pc:spChg>
        <pc:spChg chg="del">
          <ac:chgData name="" userId="" providerId="" clId="Web-{47DB0BC2-FCB1-4C0F-BDAC-5CA3F39A13C6}" dt="2020-04-16T09:58:47.482" v="4"/>
          <ac:spMkLst>
            <pc:docMk/>
            <pc:sldMk cId="1947521076" sldId="556"/>
            <ac:spMk id="21" creationId="{00000000-0000-0000-0000-000000000000}"/>
          </ac:spMkLst>
        </pc:spChg>
        <pc:spChg chg="mod">
          <ac:chgData name="" userId="" providerId="" clId="Web-{47DB0BC2-FCB1-4C0F-BDAC-5CA3F39A13C6}" dt="2020-04-16T10:00:13.375" v="23" actId="1076"/>
          <ac:spMkLst>
            <pc:docMk/>
            <pc:sldMk cId="1947521076" sldId="556"/>
            <ac:spMk id="32" creationId="{00000000-0000-0000-0000-000000000000}"/>
          </ac:spMkLst>
        </pc:spChg>
        <pc:spChg chg="mod">
          <ac:chgData name="" userId="" providerId="" clId="Web-{47DB0BC2-FCB1-4C0F-BDAC-5CA3F39A13C6}" dt="2020-04-16T10:01:17.534" v="36" actId="14100"/>
          <ac:spMkLst>
            <pc:docMk/>
            <pc:sldMk cId="1947521076" sldId="556"/>
            <ac:spMk id="33" creationId="{00000000-0000-0000-0000-000000000000}"/>
          </ac:spMkLst>
        </pc:spChg>
        <pc:picChg chg="add del mod">
          <ac:chgData name="" userId="" providerId="" clId="Web-{47DB0BC2-FCB1-4C0F-BDAC-5CA3F39A13C6}" dt="2020-04-16T09:58:18.715" v="3"/>
          <ac:picMkLst>
            <pc:docMk/>
            <pc:sldMk cId="1947521076" sldId="556"/>
            <ac:picMk id="2" creationId="{17AA1C59-2714-47EC-8E34-EFE40C8B7632}"/>
          </ac:picMkLst>
        </pc:picChg>
        <pc:picChg chg="add del mod">
          <ac:chgData name="" userId="" providerId="" clId="Web-{47DB0BC2-FCB1-4C0F-BDAC-5CA3F39A13C6}" dt="2020-04-16T09:59:01.357" v="8"/>
          <ac:picMkLst>
            <pc:docMk/>
            <pc:sldMk cId="1947521076" sldId="556"/>
            <ac:picMk id="4" creationId="{FD23BF17-4483-481E-B438-7149C8C098DB}"/>
          </ac:picMkLst>
        </pc:picChg>
        <pc:picChg chg="mod">
          <ac:chgData name="" userId="" providerId="" clId="Web-{47DB0BC2-FCB1-4C0F-BDAC-5CA3F39A13C6}" dt="2020-04-16T10:00:04" v="21" actId="14100"/>
          <ac:picMkLst>
            <pc:docMk/>
            <pc:sldMk cId="1947521076" sldId="556"/>
            <ac:picMk id="27" creationId="{00000000-0000-0000-0000-000000000000}"/>
          </ac:picMkLst>
        </pc:picChg>
        <pc:picChg chg="mod">
          <ac:chgData name="" userId="" providerId="" clId="Web-{47DB0BC2-FCB1-4C0F-BDAC-5CA3F39A13C6}" dt="2020-04-16T09:59:59.516" v="20" actId="1076"/>
          <ac:picMkLst>
            <pc:docMk/>
            <pc:sldMk cId="1947521076" sldId="556"/>
            <ac:picMk id="31" creationId="{00000000-0000-0000-0000-000000000000}"/>
          </ac:picMkLst>
        </pc:picChg>
      </pc:sldChg>
      <pc:sldChg chg="addSp delSp modSp">
        <pc:chgData name="" userId="" providerId="" clId="Web-{47DB0BC2-FCB1-4C0F-BDAC-5CA3F39A13C6}" dt="2020-04-16T10:04:06.930" v="45" actId="1076"/>
        <pc:sldMkLst>
          <pc:docMk/>
          <pc:sldMk cId="4240177426" sldId="562"/>
        </pc:sldMkLst>
        <pc:spChg chg="mod">
          <ac:chgData name="" userId="" providerId="" clId="Web-{47DB0BC2-FCB1-4C0F-BDAC-5CA3F39A13C6}" dt="2020-04-16T10:04:04.180" v="44" actId="1076"/>
          <ac:spMkLst>
            <pc:docMk/>
            <pc:sldMk cId="4240177426" sldId="562"/>
            <ac:spMk id="14" creationId="{00000000-0000-0000-0000-000000000000}"/>
          </ac:spMkLst>
        </pc:spChg>
        <pc:grpChg chg="del mod">
          <ac:chgData name="" userId="" providerId="" clId="Web-{47DB0BC2-FCB1-4C0F-BDAC-5CA3F39A13C6}" dt="2020-04-16T10:03:50.133" v="40"/>
          <ac:grpSpMkLst>
            <pc:docMk/>
            <pc:sldMk cId="4240177426" sldId="562"/>
            <ac:grpSpMk id="4" creationId="{00000000-0000-0000-0000-000000000000}"/>
          </ac:grpSpMkLst>
        </pc:grpChg>
        <pc:picChg chg="add mod">
          <ac:chgData name="" userId="" providerId="" clId="Web-{47DB0BC2-FCB1-4C0F-BDAC-5CA3F39A13C6}" dt="2020-04-16T10:04:06.930" v="45" actId="1076"/>
          <ac:picMkLst>
            <pc:docMk/>
            <pc:sldMk cId="4240177426" sldId="562"/>
            <ac:picMk id="2" creationId="{3A3D8013-88DA-4DA1-A496-F9510DAB2E1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5" y="2"/>
            <a:ext cx="2945659" cy="498135"/>
          </a:xfrm>
          <a:prstGeom prst="rect">
            <a:avLst/>
          </a:prstGeom>
        </p:spPr>
        <p:txBody>
          <a:bodyPr vert="horz" lIns="91448" tIns="45724" rIns="91448" bIns="45724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8" y="2"/>
            <a:ext cx="2945659" cy="498135"/>
          </a:xfrm>
          <a:prstGeom prst="rect">
            <a:avLst/>
          </a:prstGeom>
        </p:spPr>
        <p:txBody>
          <a:bodyPr vert="horz" lIns="91448" tIns="45724" rIns="91448" bIns="45724" rtlCol="0"/>
          <a:lstStyle>
            <a:lvl1pPr algn="r">
              <a:defRPr sz="1200"/>
            </a:lvl1pPr>
          </a:lstStyle>
          <a:p>
            <a:fld id="{C17A014C-D4B5-45DD-83C0-AB1623A7A42E}" type="datetimeFigureOut">
              <a:rPr lang="en-AU" smtClean="0"/>
              <a:t>27/04/2020</a:t>
            </a:fld>
            <a:endParaRPr lang="en-AU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5" y="9430093"/>
            <a:ext cx="2945659" cy="498135"/>
          </a:xfrm>
          <a:prstGeom prst="rect">
            <a:avLst/>
          </a:prstGeom>
        </p:spPr>
        <p:txBody>
          <a:bodyPr vert="horz" lIns="91448" tIns="45724" rIns="91448" bIns="45724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8" y="9430093"/>
            <a:ext cx="2945659" cy="498135"/>
          </a:xfrm>
          <a:prstGeom prst="rect">
            <a:avLst/>
          </a:prstGeom>
        </p:spPr>
        <p:txBody>
          <a:bodyPr vert="horz" lIns="91448" tIns="45724" rIns="91448" bIns="45724" rtlCol="0" anchor="b"/>
          <a:lstStyle>
            <a:lvl1pPr algn="r">
              <a:defRPr sz="1200"/>
            </a:lvl1pPr>
          </a:lstStyle>
          <a:p>
            <a:fld id="{7ECB91AA-B30F-4B37-9EB4-BB33412B639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707111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5" y="2"/>
            <a:ext cx="2945659" cy="498135"/>
          </a:xfrm>
          <a:prstGeom prst="rect">
            <a:avLst/>
          </a:prstGeom>
        </p:spPr>
        <p:txBody>
          <a:bodyPr vert="horz" lIns="91448" tIns="45724" rIns="91448" bIns="45724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8" y="2"/>
            <a:ext cx="2945659" cy="498135"/>
          </a:xfrm>
          <a:prstGeom prst="rect">
            <a:avLst/>
          </a:prstGeom>
        </p:spPr>
        <p:txBody>
          <a:bodyPr vert="horz" lIns="91448" tIns="45724" rIns="91448" bIns="45724" rtlCol="0"/>
          <a:lstStyle>
            <a:lvl1pPr algn="r">
              <a:defRPr sz="1200"/>
            </a:lvl1pPr>
          </a:lstStyle>
          <a:p>
            <a:fld id="{7A52B004-BB07-4184-930E-098810A75A84}" type="datetimeFigureOut">
              <a:rPr lang="pl-PL" smtClean="0"/>
              <a:t>2020-04-27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1243013"/>
            <a:ext cx="5353050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8" tIns="45724" rIns="91448" bIns="45724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960"/>
            <a:ext cx="5438140" cy="3909239"/>
          </a:xfrm>
          <a:prstGeom prst="rect">
            <a:avLst/>
          </a:prstGeom>
        </p:spPr>
        <p:txBody>
          <a:bodyPr vert="horz" lIns="91448" tIns="45724" rIns="91448" bIns="45724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5" y="9430093"/>
            <a:ext cx="2945659" cy="498135"/>
          </a:xfrm>
          <a:prstGeom prst="rect">
            <a:avLst/>
          </a:prstGeom>
        </p:spPr>
        <p:txBody>
          <a:bodyPr vert="horz" lIns="91448" tIns="45724" rIns="91448" bIns="45724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8" y="9430093"/>
            <a:ext cx="2945659" cy="498135"/>
          </a:xfrm>
          <a:prstGeom prst="rect">
            <a:avLst/>
          </a:prstGeom>
        </p:spPr>
        <p:txBody>
          <a:bodyPr vert="horz" lIns="91448" tIns="45724" rIns="91448" bIns="45724" rtlCol="0" anchor="b"/>
          <a:lstStyle>
            <a:lvl1pPr algn="r">
              <a:defRPr sz="1200"/>
            </a:lvl1pPr>
          </a:lstStyle>
          <a:p>
            <a:fld id="{1615FAA9-726A-4FEF-AA4D-D36809E54B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6926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450"/>
              </a:spcBef>
              <a:tabLst>
                <a:tab pos="0" algn="l"/>
                <a:tab pos="406435" algn="l"/>
                <a:tab pos="814458" algn="l"/>
                <a:tab pos="1220893" algn="l"/>
                <a:tab pos="1628915" algn="l"/>
                <a:tab pos="2036938" algn="l"/>
                <a:tab pos="2444960" algn="l"/>
                <a:tab pos="2852983" algn="l"/>
                <a:tab pos="3261005" algn="l"/>
                <a:tab pos="3669028" algn="l"/>
                <a:tab pos="4077050" algn="l"/>
                <a:tab pos="4485073" algn="l"/>
                <a:tab pos="4893095" algn="l"/>
                <a:tab pos="5301119" algn="l"/>
                <a:tab pos="5709140" algn="l"/>
                <a:tab pos="6117164" algn="l"/>
                <a:tab pos="6525185" algn="l"/>
                <a:tab pos="6933209" algn="l"/>
                <a:tab pos="7341230" algn="l"/>
                <a:tab pos="7749254" algn="l"/>
                <a:tab pos="81572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ahoma" panose="020B0604030504040204" pitchFamily="34" charset="0"/>
              </a:defRPr>
            </a:lvl1pPr>
            <a:lvl2pPr marL="743014" indent="-285774">
              <a:spcBef>
                <a:spcPct val="30000"/>
              </a:spcBef>
              <a:tabLst>
                <a:tab pos="0" algn="l"/>
                <a:tab pos="406435" algn="l"/>
                <a:tab pos="814458" algn="l"/>
                <a:tab pos="1220893" algn="l"/>
                <a:tab pos="1628915" algn="l"/>
                <a:tab pos="2036938" algn="l"/>
                <a:tab pos="2444960" algn="l"/>
                <a:tab pos="2852983" algn="l"/>
                <a:tab pos="3261005" algn="l"/>
                <a:tab pos="3669028" algn="l"/>
                <a:tab pos="4077050" algn="l"/>
                <a:tab pos="4485073" algn="l"/>
                <a:tab pos="4893095" algn="l"/>
                <a:tab pos="5301119" algn="l"/>
                <a:tab pos="5709140" algn="l"/>
                <a:tab pos="6117164" algn="l"/>
                <a:tab pos="6525185" algn="l"/>
                <a:tab pos="6933209" algn="l"/>
                <a:tab pos="7341230" algn="l"/>
                <a:tab pos="7749254" algn="l"/>
                <a:tab pos="81572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99" indent="-228619">
              <a:spcBef>
                <a:spcPct val="30000"/>
              </a:spcBef>
              <a:tabLst>
                <a:tab pos="0" algn="l"/>
                <a:tab pos="406435" algn="l"/>
                <a:tab pos="814458" algn="l"/>
                <a:tab pos="1220893" algn="l"/>
                <a:tab pos="1628915" algn="l"/>
                <a:tab pos="2036938" algn="l"/>
                <a:tab pos="2444960" algn="l"/>
                <a:tab pos="2852983" algn="l"/>
                <a:tab pos="3261005" algn="l"/>
                <a:tab pos="3669028" algn="l"/>
                <a:tab pos="4077050" algn="l"/>
                <a:tab pos="4485073" algn="l"/>
                <a:tab pos="4893095" algn="l"/>
                <a:tab pos="5301119" algn="l"/>
                <a:tab pos="5709140" algn="l"/>
                <a:tab pos="6117164" algn="l"/>
                <a:tab pos="6525185" algn="l"/>
                <a:tab pos="6933209" algn="l"/>
                <a:tab pos="7341230" algn="l"/>
                <a:tab pos="7749254" algn="l"/>
                <a:tab pos="81572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337" indent="-228619">
              <a:spcBef>
                <a:spcPct val="30000"/>
              </a:spcBef>
              <a:tabLst>
                <a:tab pos="0" algn="l"/>
                <a:tab pos="406435" algn="l"/>
                <a:tab pos="814458" algn="l"/>
                <a:tab pos="1220893" algn="l"/>
                <a:tab pos="1628915" algn="l"/>
                <a:tab pos="2036938" algn="l"/>
                <a:tab pos="2444960" algn="l"/>
                <a:tab pos="2852983" algn="l"/>
                <a:tab pos="3261005" algn="l"/>
                <a:tab pos="3669028" algn="l"/>
                <a:tab pos="4077050" algn="l"/>
                <a:tab pos="4485073" algn="l"/>
                <a:tab pos="4893095" algn="l"/>
                <a:tab pos="5301119" algn="l"/>
                <a:tab pos="5709140" algn="l"/>
                <a:tab pos="6117164" algn="l"/>
                <a:tab pos="6525185" algn="l"/>
                <a:tab pos="6933209" algn="l"/>
                <a:tab pos="7341230" algn="l"/>
                <a:tab pos="7749254" algn="l"/>
                <a:tab pos="81572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577" indent="-228619">
              <a:spcBef>
                <a:spcPct val="30000"/>
              </a:spcBef>
              <a:tabLst>
                <a:tab pos="0" algn="l"/>
                <a:tab pos="406435" algn="l"/>
                <a:tab pos="814458" algn="l"/>
                <a:tab pos="1220893" algn="l"/>
                <a:tab pos="1628915" algn="l"/>
                <a:tab pos="2036938" algn="l"/>
                <a:tab pos="2444960" algn="l"/>
                <a:tab pos="2852983" algn="l"/>
                <a:tab pos="3261005" algn="l"/>
                <a:tab pos="3669028" algn="l"/>
                <a:tab pos="4077050" algn="l"/>
                <a:tab pos="4485073" algn="l"/>
                <a:tab pos="4893095" algn="l"/>
                <a:tab pos="5301119" algn="l"/>
                <a:tab pos="5709140" algn="l"/>
                <a:tab pos="6117164" algn="l"/>
                <a:tab pos="6525185" algn="l"/>
                <a:tab pos="6933209" algn="l"/>
                <a:tab pos="7341230" algn="l"/>
                <a:tab pos="7749254" algn="l"/>
                <a:tab pos="81572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816" indent="-228619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435" algn="l"/>
                <a:tab pos="814458" algn="l"/>
                <a:tab pos="1220893" algn="l"/>
                <a:tab pos="1628915" algn="l"/>
                <a:tab pos="2036938" algn="l"/>
                <a:tab pos="2444960" algn="l"/>
                <a:tab pos="2852983" algn="l"/>
                <a:tab pos="3261005" algn="l"/>
                <a:tab pos="3669028" algn="l"/>
                <a:tab pos="4077050" algn="l"/>
                <a:tab pos="4485073" algn="l"/>
                <a:tab pos="4893095" algn="l"/>
                <a:tab pos="5301119" algn="l"/>
                <a:tab pos="5709140" algn="l"/>
                <a:tab pos="6117164" algn="l"/>
                <a:tab pos="6525185" algn="l"/>
                <a:tab pos="6933209" algn="l"/>
                <a:tab pos="7341230" algn="l"/>
                <a:tab pos="7749254" algn="l"/>
                <a:tab pos="81572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2055" indent="-228619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435" algn="l"/>
                <a:tab pos="814458" algn="l"/>
                <a:tab pos="1220893" algn="l"/>
                <a:tab pos="1628915" algn="l"/>
                <a:tab pos="2036938" algn="l"/>
                <a:tab pos="2444960" algn="l"/>
                <a:tab pos="2852983" algn="l"/>
                <a:tab pos="3261005" algn="l"/>
                <a:tab pos="3669028" algn="l"/>
                <a:tab pos="4077050" algn="l"/>
                <a:tab pos="4485073" algn="l"/>
                <a:tab pos="4893095" algn="l"/>
                <a:tab pos="5301119" algn="l"/>
                <a:tab pos="5709140" algn="l"/>
                <a:tab pos="6117164" algn="l"/>
                <a:tab pos="6525185" algn="l"/>
                <a:tab pos="6933209" algn="l"/>
                <a:tab pos="7341230" algn="l"/>
                <a:tab pos="7749254" algn="l"/>
                <a:tab pos="81572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295" indent="-228619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435" algn="l"/>
                <a:tab pos="814458" algn="l"/>
                <a:tab pos="1220893" algn="l"/>
                <a:tab pos="1628915" algn="l"/>
                <a:tab pos="2036938" algn="l"/>
                <a:tab pos="2444960" algn="l"/>
                <a:tab pos="2852983" algn="l"/>
                <a:tab pos="3261005" algn="l"/>
                <a:tab pos="3669028" algn="l"/>
                <a:tab pos="4077050" algn="l"/>
                <a:tab pos="4485073" algn="l"/>
                <a:tab pos="4893095" algn="l"/>
                <a:tab pos="5301119" algn="l"/>
                <a:tab pos="5709140" algn="l"/>
                <a:tab pos="6117164" algn="l"/>
                <a:tab pos="6525185" algn="l"/>
                <a:tab pos="6933209" algn="l"/>
                <a:tab pos="7341230" algn="l"/>
                <a:tab pos="7749254" algn="l"/>
                <a:tab pos="81572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534" indent="-228619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435" algn="l"/>
                <a:tab pos="814458" algn="l"/>
                <a:tab pos="1220893" algn="l"/>
                <a:tab pos="1628915" algn="l"/>
                <a:tab pos="2036938" algn="l"/>
                <a:tab pos="2444960" algn="l"/>
                <a:tab pos="2852983" algn="l"/>
                <a:tab pos="3261005" algn="l"/>
                <a:tab pos="3669028" algn="l"/>
                <a:tab pos="4077050" algn="l"/>
                <a:tab pos="4485073" algn="l"/>
                <a:tab pos="4893095" algn="l"/>
                <a:tab pos="5301119" algn="l"/>
                <a:tab pos="5709140" algn="l"/>
                <a:tab pos="6117164" algn="l"/>
                <a:tab pos="6525185" algn="l"/>
                <a:tab pos="6933209" algn="l"/>
                <a:tab pos="7341230" algn="l"/>
                <a:tab pos="7749254" algn="l"/>
                <a:tab pos="81572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9C24B8C-DEB6-4230-893B-435D4357F366}" type="slidenum">
              <a:rPr lang="pl-PL" altLang="pl-PL" smtClean="0">
                <a:latin typeface="Calibri" panose="020F0502020204030204" pitchFamily="34" charset="0"/>
                <a:cs typeface="Arial Unicode MS" panose="020B0604020202020204" pitchFamily="34" charset="-128"/>
              </a:rPr>
              <a:pPr>
                <a:spcBef>
                  <a:spcPct val="0"/>
                </a:spcBef>
              </a:pPr>
              <a:t>1</a:t>
            </a:fld>
            <a:endParaRPr lang="pl-PL" altLang="pl-PL">
              <a:latin typeface="Calibri" panose="020F050202020403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133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6525" y="817563"/>
            <a:ext cx="6465888" cy="4043362"/>
          </a:xfrm>
          <a:solidFill>
            <a:srgbClr val="FFFFFF"/>
          </a:solidFill>
        </p:spPr>
      </p:sp>
      <p:sp>
        <p:nvSpPr>
          <p:cNvPr id="13316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 wrap="none" anchor="ctr"/>
          <a:lstStyle/>
          <a:p>
            <a:endParaRPr altLang="pl-PL">
              <a:latin typeface="Times New Roman" panose="02020603050405020304" pitchFamily="18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32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7523" name="Rectangle 3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/>
            <a:endParaRPr altLang="pl-P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754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450"/>
              </a:spcBef>
              <a:tabLst>
                <a:tab pos="0" algn="l"/>
                <a:tab pos="406435" algn="l"/>
                <a:tab pos="814458" algn="l"/>
                <a:tab pos="1220893" algn="l"/>
                <a:tab pos="1628915" algn="l"/>
                <a:tab pos="2036938" algn="l"/>
                <a:tab pos="2444960" algn="l"/>
                <a:tab pos="2852983" algn="l"/>
                <a:tab pos="3261005" algn="l"/>
                <a:tab pos="3669028" algn="l"/>
                <a:tab pos="4077050" algn="l"/>
                <a:tab pos="4485073" algn="l"/>
                <a:tab pos="4893095" algn="l"/>
                <a:tab pos="5301119" algn="l"/>
                <a:tab pos="5709140" algn="l"/>
                <a:tab pos="6117164" algn="l"/>
                <a:tab pos="6525185" algn="l"/>
                <a:tab pos="6933209" algn="l"/>
                <a:tab pos="7341230" algn="l"/>
                <a:tab pos="7749254" algn="l"/>
                <a:tab pos="81572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ahoma" panose="020B0604030504040204" pitchFamily="34" charset="0"/>
              </a:defRPr>
            </a:lvl1pPr>
            <a:lvl2pPr marL="743014" indent="-285774">
              <a:spcBef>
                <a:spcPct val="30000"/>
              </a:spcBef>
              <a:tabLst>
                <a:tab pos="0" algn="l"/>
                <a:tab pos="406435" algn="l"/>
                <a:tab pos="814458" algn="l"/>
                <a:tab pos="1220893" algn="l"/>
                <a:tab pos="1628915" algn="l"/>
                <a:tab pos="2036938" algn="l"/>
                <a:tab pos="2444960" algn="l"/>
                <a:tab pos="2852983" algn="l"/>
                <a:tab pos="3261005" algn="l"/>
                <a:tab pos="3669028" algn="l"/>
                <a:tab pos="4077050" algn="l"/>
                <a:tab pos="4485073" algn="l"/>
                <a:tab pos="4893095" algn="l"/>
                <a:tab pos="5301119" algn="l"/>
                <a:tab pos="5709140" algn="l"/>
                <a:tab pos="6117164" algn="l"/>
                <a:tab pos="6525185" algn="l"/>
                <a:tab pos="6933209" algn="l"/>
                <a:tab pos="7341230" algn="l"/>
                <a:tab pos="7749254" algn="l"/>
                <a:tab pos="81572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99" indent="-228619">
              <a:spcBef>
                <a:spcPct val="30000"/>
              </a:spcBef>
              <a:tabLst>
                <a:tab pos="0" algn="l"/>
                <a:tab pos="406435" algn="l"/>
                <a:tab pos="814458" algn="l"/>
                <a:tab pos="1220893" algn="l"/>
                <a:tab pos="1628915" algn="l"/>
                <a:tab pos="2036938" algn="l"/>
                <a:tab pos="2444960" algn="l"/>
                <a:tab pos="2852983" algn="l"/>
                <a:tab pos="3261005" algn="l"/>
                <a:tab pos="3669028" algn="l"/>
                <a:tab pos="4077050" algn="l"/>
                <a:tab pos="4485073" algn="l"/>
                <a:tab pos="4893095" algn="l"/>
                <a:tab pos="5301119" algn="l"/>
                <a:tab pos="5709140" algn="l"/>
                <a:tab pos="6117164" algn="l"/>
                <a:tab pos="6525185" algn="l"/>
                <a:tab pos="6933209" algn="l"/>
                <a:tab pos="7341230" algn="l"/>
                <a:tab pos="7749254" algn="l"/>
                <a:tab pos="81572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337" indent="-228619">
              <a:spcBef>
                <a:spcPct val="30000"/>
              </a:spcBef>
              <a:tabLst>
                <a:tab pos="0" algn="l"/>
                <a:tab pos="406435" algn="l"/>
                <a:tab pos="814458" algn="l"/>
                <a:tab pos="1220893" algn="l"/>
                <a:tab pos="1628915" algn="l"/>
                <a:tab pos="2036938" algn="l"/>
                <a:tab pos="2444960" algn="l"/>
                <a:tab pos="2852983" algn="l"/>
                <a:tab pos="3261005" algn="l"/>
                <a:tab pos="3669028" algn="l"/>
                <a:tab pos="4077050" algn="l"/>
                <a:tab pos="4485073" algn="l"/>
                <a:tab pos="4893095" algn="l"/>
                <a:tab pos="5301119" algn="l"/>
                <a:tab pos="5709140" algn="l"/>
                <a:tab pos="6117164" algn="l"/>
                <a:tab pos="6525185" algn="l"/>
                <a:tab pos="6933209" algn="l"/>
                <a:tab pos="7341230" algn="l"/>
                <a:tab pos="7749254" algn="l"/>
                <a:tab pos="81572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577" indent="-228619">
              <a:spcBef>
                <a:spcPct val="30000"/>
              </a:spcBef>
              <a:tabLst>
                <a:tab pos="0" algn="l"/>
                <a:tab pos="406435" algn="l"/>
                <a:tab pos="814458" algn="l"/>
                <a:tab pos="1220893" algn="l"/>
                <a:tab pos="1628915" algn="l"/>
                <a:tab pos="2036938" algn="l"/>
                <a:tab pos="2444960" algn="l"/>
                <a:tab pos="2852983" algn="l"/>
                <a:tab pos="3261005" algn="l"/>
                <a:tab pos="3669028" algn="l"/>
                <a:tab pos="4077050" algn="l"/>
                <a:tab pos="4485073" algn="l"/>
                <a:tab pos="4893095" algn="l"/>
                <a:tab pos="5301119" algn="l"/>
                <a:tab pos="5709140" algn="l"/>
                <a:tab pos="6117164" algn="l"/>
                <a:tab pos="6525185" algn="l"/>
                <a:tab pos="6933209" algn="l"/>
                <a:tab pos="7341230" algn="l"/>
                <a:tab pos="7749254" algn="l"/>
                <a:tab pos="81572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816" indent="-228619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435" algn="l"/>
                <a:tab pos="814458" algn="l"/>
                <a:tab pos="1220893" algn="l"/>
                <a:tab pos="1628915" algn="l"/>
                <a:tab pos="2036938" algn="l"/>
                <a:tab pos="2444960" algn="l"/>
                <a:tab pos="2852983" algn="l"/>
                <a:tab pos="3261005" algn="l"/>
                <a:tab pos="3669028" algn="l"/>
                <a:tab pos="4077050" algn="l"/>
                <a:tab pos="4485073" algn="l"/>
                <a:tab pos="4893095" algn="l"/>
                <a:tab pos="5301119" algn="l"/>
                <a:tab pos="5709140" algn="l"/>
                <a:tab pos="6117164" algn="l"/>
                <a:tab pos="6525185" algn="l"/>
                <a:tab pos="6933209" algn="l"/>
                <a:tab pos="7341230" algn="l"/>
                <a:tab pos="7749254" algn="l"/>
                <a:tab pos="81572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2055" indent="-228619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435" algn="l"/>
                <a:tab pos="814458" algn="l"/>
                <a:tab pos="1220893" algn="l"/>
                <a:tab pos="1628915" algn="l"/>
                <a:tab pos="2036938" algn="l"/>
                <a:tab pos="2444960" algn="l"/>
                <a:tab pos="2852983" algn="l"/>
                <a:tab pos="3261005" algn="l"/>
                <a:tab pos="3669028" algn="l"/>
                <a:tab pos="4077050" algn="l"/>
                <a:tab pos="4485073" algn="l"/>
                <a:tab pos="4893095" algn="l"/>
                <a:tab pos="5301119" algn="l"/>
                <a:tab pos="5709140" algn="l"/>
                <a:tab pos="6117164" algn="l"/>
                <a:tab pos="6525185" algn="l"/>
                <a:tab pos="6933209" algn="l"/>
                <a:tab pos="7341230" algn="l"/>
                <a:tab pos="7749254" algn="l"/>
                <a:tab pos="81572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295" indent="-228619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435" algn="l"/>
                <a:tab pos="814458" algn="l"/>
                <a:tab pos="1220893" algn="l"/>
                <a:tab pos="1628915" algn="l"/>
                <a:tab pos="2036938" algn="l"/>
                <a:tab pos="2444960" algn="l"/>
                <a:tab pos="2852983" algn="l"/>
                <a:tab pos="3261005" algn="l"/>
                <a:tab pos="3669028" algn="l"/>
                <a:tab pos="4077050" algn="l"/>
                <a:tab pos="4485073" algn="l"/>
                <a:tab pos="4893095" algn="l"/>
                <a:tab pos="5301119" algn="l"/>
                <a:tab pos="5709140" algn="l"/>
                <a:tab pos="6117164" algn="l"/>
                <a:tab pos="6525185" algn="l"/>
                <a:tab pos="6933209" algn="l"/>
                <a:tab pos="7341230" algn="l"/>
                <a:tab pos="7749254" algn="l"/>
                <a:tab pos="81572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534" indent="-228619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435" algn="l"/>
                <a:tab pos="814458" algn="l"/>
                <a:tab pos="1220893" algn="l"/>
                <a:tab pos="1628915" algn="l"/>
                <a:tab pos="2036938" algn="l"/>
                <a:tab pos="2444960" algn="l"/>
                <a:tab pos="2852983" algn="l"/>
                <a:tab pos="3261005" algn="l"/>
                <a:tab pos="3669028" algn="l"/>
                <a:tab pos="4077050" algn="l"/>
                <a:tab pos="4485073" algn="l"/>
                <a:tab pos="4893095" algn="l"/>
                <a:tab pos="5301119" algn="l"/>
                <a:tab pos="5709140" algn="l"/>
                <a:tab pos="6117164" algn="l"/>
                <a:tab pos="6525185" algn="l"/>
                <a:tab pos="6933209" algn="l"/>
                <a:tab pos="7341230" algn="l"/>
                <a:tab pos="7749254" algn="l"/>
                <a:tab pos="81572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78076E4-9733-4063-A1C6-A027C70FB5FA}" type="slidenum">
              <a:rPr lang="pl-PL" altLang="pl-PL" smtClean="0">
                <a:latin typeface="Calibri" panose="020F0502020204030204" pitchFamily="34" charset="0"/>
                <a:cs typeface="Arial Unicode MS" panose="020B0604020202020204" pitchFamily="34" charset="-128"/>
              </a:rPr>
              <a:pPr>
                <a:spcBef>
                  <a:spcPct val="0"/>
                </a:spcBef>
              </a:pPr>
              <a:t>16</a:t>
            </a:fld>
            <a:endParaRPr lang="pl-PL" altLang="pl-PL">
              <a:latin typeface="Calibri" panose="020F050202020403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194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6525" y="817563"/>
            <a:ext cx="6465888" cy="40433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3476" y="5120970"/>
            <a:ext cx="5389361" cy="4846904"/>
          </a:xfrm>
          <a:noFill/>
        </p:spPr>
        <p:txBody>
          <a:bodyPr wrap="none" anchor="ctr"/>
          <a:lstStyle/>
          <a:p>
            <a:endParaRPr altLang="pl-PL">
              <a:latin typeface="Times New Roman" panose="02020603050405020304" pitchFamily="18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163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 le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37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1464"/>
            <a:ext cx="9144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332" y="342900"/>
            <a:ext cx="145687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833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5298431"/>
            <a:ext cx="2057400" cy="304355"/>
          </a:xfrm>
          <a:prstGeom prst="rect">
            <a:avLst/>
          </a:prstGeom>
        </p:spPr>
        <p:txBody>
          <a:bodyPr/>
          <a:lstStyle/>
          <a:p>
            <a:fld id="{8B206B8C-C272-4DA2-B041-854EB91CFA16}" type="datetimeFigureOut">
              <a:rPr lang="pl-PL" smtClean="0"/>
              <a:t>2020-04-27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5298431"/>
            <a:ext cx="3086100" cy="30435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5298431"/>
            <a:ext cx="2057400" cy="304355"/>
          </a:xfrm>
          <a:prstGeom prst="rect">
            <a:avLst/>
          </a:prstGeom>
        </p:spPr>
        <p:txBody>
          <a:bodyPr/>
          <a:lstStyle/>
          <a:p>
            <a:fld id="{7C57A151-58E0-4052-BA3B-A7B58A28D5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3451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935562"/>
            <a:ext cx="6858000" cy="199022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002532"/>
            <a:ext cx="6858000" cy="13801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28650" y="5298431"/>
            <a:ext cx="2057400" cy="304355"/>
          </a:xfrm>
          <a:prstGeom prst="rect">
            <a:avLst/>
          </a:prstGeom>
        </p:spPr>
        <p:txBody>
          <a:bodyPr/>
          <a:lstStyle/>
          <a:p>
            <a:fld id="{80014AFA-54DB-4AFF-BD9B-62B92151D7EA}" type="datetimeFigureOut">
              <a:rPr lang="pl-PL" smtClean="0"/>
              <a:t>2020-04-27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028950" y="5298431"/>
            <a:ext cx="3086100" cy="30435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457950" y="5298431"/>
            <a:ext cx="2057400" cy="304355"/>
          </a:xfrm>
          <a:prstGeom prst="rect">
            <a:avLst/>
          </a:prstGeom>
        </p:spPr>
        <p:txBody>
          <a:bodyPr/>
          <a:lstStyle/>
          <a:p>
            <a:fld id="{F4FA1ADD-387B-4345-AE74-FC400E5E46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7160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37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1464"/>
            <a:ext cx="9144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332" y="342900"/>
            <a:ext cx="145687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654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37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1464"/>
            <a:ext cx="9144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332" y="342900"/>
            <a:ext cx="145687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3577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82"/>
          <a:stretch/>
        </p:blipFill>
        <p:spPr>
          <a:xfrm>
            <a:off x="0" y="4549422"/>
            <a:ext cx="9144000" cy="116429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73"/>
          <a:stretch/>
        </p:blipFill>
        <p:spPr>
          <a:xfrm>
            <a:off x="0" y="189147"/>
            <a:ext cx="9144000" cy="56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0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7" r:id="rId2"/>
    <p:sldLayoutId id="2147483676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37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1464"/>
            <a:ext cx="9144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332" y="342900"/>
            <a:ext cx="145687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82"/>
          <a:stretch/>
        </p:blipFill>
        <p:spPr>
          <a:xfrm>
            <a:off x="0" y="4549422"/>
            <a:ext cx="9144000" cy="116429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73"/>
          <a:stretch/>
        </p:blipFill>
        <p:spPr>
          <a:xfrm>
            <a:off x="0" y="189147"/>
            <a:ext cx="9144000" cy="56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91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37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1464"/>
            <a:ext cx="9144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332" y="342900"/>
            <a:ext cx="145687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82"/>
          <a:stretch/>
        </p:blipFill>
        <p:spPr>
          <a:xfrm>
            <a:off x="0" y="4549422"/>
            <a:ext cx="9144000" cy="116429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73"/>
          <a:stretch/>
        </p:blipFill>
        <p:spPr>
          <a:xfrm>
            <a:off x="0" y="189147"/>
            <a:ext cx="9144000" cy="56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61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C:\Users\balakirevayu\Desktop\pic_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95" r="53500"/>
          <a:stretch/>
        </p:blipFill>
        <p:spPr bwMode="auto">
          <a:xfrm>
            <a:off x="1" y="-4110"/>
            <a:ext cx="9144000" cy="5353985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>
            <a:reflection endPos="0" dir="5400000" sy="-100000" algn="bl" rotWithShape="0"/>
          </a:effectLst>
        </p:spPr>
      </p:pic>
      <p:sp>
        <p:nvSpPr>
          <p:cNvPr id="4" name="CustomShape 3"/>
          <p:cNvSpPr/>
          <p:nvPr/>
        </p:nvSpPr>
        <p:spPr>
          <a:xfrm>
            <a:off x="1" y="0"/>
            <a:ext cx="9144000" cy="5349875"/>
          </a:xfrm>
          <a:prstGeom prst="rect">
            <a:avLst/>
          </a:prstGeom>
          <a:solidFill>
            <a:schemeClr val="bg1">
              <a:alpha val="60000"/>
            </a:schemeClr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pl-PL" sz="5400" b="0" strike="noStrike" spc="-1" dirty="0">
                <a:solidFill>
                  <a:srgbClr val="FFFFFF"/>
                </a:solidFill>
                <a:latin typeface="Avenir Black"/>
                <a:ea typeface="Avenir Black"/>
              </a:rPr>
              <a:t> </a:t>
            </a:r>
            <a:endParaRPr lang="pl-PL" sz="5400" b="0" strike="noStrike" spc="-1" dirty="0">
              <a:latin typeface="Arial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67707" y="1517000"/>
            <a:ext cx="7230802" cy="286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lnSpc>
                <a:spcPct val="150000"/>
              </a:lnSpc>
              <a:buClrTx/>
              <a:buFontTx/>
              <a:buNone/>
            </a:pPr>
            <a:r>
              <a:rPr lang="pl-PL" altLang="ru-RU" sz="4000" b="1" dirty="0">
                <a:solidFill>
                  <a:schemeClr val="tx1"/>
                </a:solidFill>
                <a:latin typeface="+mj-lt"/>
                <a:ea typeface="Adobe Fangsong Std R" pitchFamily="18" charset="-128"/>
                <a:cs typeface="Aharoni" panose="02010803020104030203" pitchFamily="2" charset="-79"/>
              </a:rPr>
              <a:t>ИННОВАЦИ</a:t>
            </a:r>
            <a:r>
              <a:rPr lang="ru-RU" altLang="ru-RU" sz="4000" b="1" dirty="0">
                <a:solidFill>
                  <a:schemeClr val="tx1"/>
                </a:solidFill>
                <a:latin typeface="+mj-lt"/>
                <a:ea typeface="Adobe Fangsong Std R" pitchFamily="18" charset="-128"/>
                <a:cs typeface="Aharoni" panose="02010803020104030203" pitchFamily="2" charset="-79"/>
              </a:rPr>
              <a:t>ОННАЯ</a:t>
            </a:r>
            <a:endParaRPr lang="pl-PL" altLang="ru-RU" sz="4000" b="1" dirty="0">
              <a:solidFill>
                <a:schemeClr val="tx1"/>
              </a:solidFill>
              <a:latin typeface="+mj-lt"/>
              <a:ea typeface="Adobe Fangsong Std R" pitchFamily="18" charset="-128"/>
              <a:cs typeface="Aharoni" panose="02010803020104030203" pitchFamily="2" charset="-79"/>
            </a:endParaRPr>
          </a:p>
          <a:p>
            <a:pPr algn="ctr" eaLnBrk="1" hangingPunct="1">
              <a:lnSpc>
                <a:spcPct val="150000"/>
              </a:lnSpc>
              <a:buClrTx/>
              <a:buFontTx/>
              <a:buNone/>
            </a:pPr>
            <a:r>
              <a:rPr lang="pl-PL" altLang="ru-RU" sz="4000" b="1" dirty="0">
                <a:solidFill>
                  <a:schemeClr val="tx1"/>
                </a:solidFill>
                <a:latin typeface="+mj-lt"/>
                <a:ea typeface="Adobe Fangsong Std R" pitchFamily="18" charset="-128"/>
                <a:cs typeface="Aharoni" panose="02010803020104030203" pitchFamily="2" charset="-79"/>
              </a:rPr>
              <a:t>ПРОДУК</a:t>
            </a:r>
            <a:r>
              <a:rPr lang="ru-RU" altLang="ru-RU" sz="4000" b="1" dirty="0">
                <a:solidFill>
                  <a:schemeClr val="tx1"/>
                </a:solidFill>
                <a:latin typeface="+mj-lt"/>
                <a:ea typeface="Adobe Fangsong Std R" pitchFamily="18" charset="-128"/>
                <a:cs typeface="Aharoni" panose="02010803020104030203" pitchFamily="2" charset="-79"/>
              </a:rPr>
              <a:t>ЦИЯ </a:t>
            </a:r>
            <a:r>
              <a:rPr lang="en-US" altLang="ru-RU" sz="4000" b="1" dirty="0">
                <a:solidFill>
                  <a:schemeClr val="tx1"/>
                </a:solidFill>
                <a:latin typeface="+mj-lt"/>
                <a:ea typeface="Adobe Fangsong Std R" pitchFamily="18" charset="-128"/>
                <a:cs typeface="Aharoni" panose="02010803020104030203" pitchFamily="2" charset="-79"/>
              </a:rPr>
              <a:t>FAKRO</a:t>
            </a:r>
            <a:r>
              <a:rPr lang="ru-RU" altLang="ru-RU" sz="4000" b="1" dirty="0">
                <a:solidFill>
                  <a:schemeClr val="tx1"/>
                </a:solidFill>
                <a:latin typeface="+mj-lt"/>
                <a:ea typeface="Adobe Fangsong Std R" pitchFamily="18" charset="-128"/>
                <a:cs typeface="Aharoni" panose="02010803020104030203" pitchFamily="2" charset="-79"/>
              </a:rPr>
              <a:t> </a:t>
            </a:r>
          </a:p>
          <a:p>
            <a:pPr algn="ctr" eaLnBrk="1" hangingPunct="1">
              <a:lnSpc>
                <a:spcPct val="150000"/>
              </a:lnSpc>
              <a:buClrTx/>
              <a:buFontTx/>
              <a:buNone/>
            </a:pPr>
            <a:r>
              <a:rPr lang="en-US" altLang="ru-RU" sz="4000" b="1" dirty="0">
                <a:solidFill>
                  <a:schemeClr val="tx1"/>
                </a:solidFill>
                <a:latin typeface="+mj-lt"/>
                <a:ea typeface="Adobe Fangsong Std R" pitchFamily="18" charset="-128"/>
                <a:cs typeface="Aharoni" panose="02010803020104030203" pitchFamily="2" charset="-79"/>
              </a:rPr>
              <a:t>20</a:t>
            </a:r>
            <a:r>
              <a:rPr lang="ru-RU" altLang="ru-RU" sz="4000" b="1" dirty="0">
                <a:solidFill>
                  <a:schemeClr val="tx1"/>
                </a:solidFill>
                <a:latin typeface="+mj-lt"/>
                <a:ea typeface="Adobe Fangsong Std R" pitchFamily="18" charset="-128"/>
                <a:cs typeface="Aharoni" panose="02010803020104030203" pitchFamily="2" charset="-79"/>
              </a:rPr>
              <a:t>20</a:t>
            </a:r>
            <a:endParaRPr lang="pl-PL" altLang="ru-RU" sz="4000" b="1" dirty="0">
              <a:solidFill>
                <a:schemeClr val="tx1"/>
              </a:solidFill>
              <a:latin typeface="+mj-lt"/>
              <a:ea typeface="Adobe Fangsong Std R" pitchFamily="18" charset="-128"/>
              <a:cs typeface="Aharoni" panose="02010803020104030203" pitchFamily="2" charset="-79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628" y="333350"/>
            <a:ext cx="1378857" cy="21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96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05064" y="214209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pl-PL" altLang="pl-PL" sz="2800" b="1" dirty="0">
                <a:solidFill>
                  <a:prstClr val="black"/>
                </a:solidFill>
                <a:latin typeface="Arial" charset="0"/>
                <a:cs typeface="Arial" charset="0"/>
              </a:rPr>
              <a:t>APS / APF</a:t>
            </a:r>
            <a:r>
              <a:rPr lang="ru-RU" altLang="pl-PL" sz="2800" b="1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altLang="pl-PL" sz="2800" b="1" dirty="0">
                <a:solidFill>
                  <a:prstClr val="black"/>
                </a:solidFill>
                <a:latin typeface="Arial" charset="0"/>
                <a:cs typeface="Arial" charset="0"/>
              </a:rPr>
              <a:t>New Line</a:t>
            </a:r>
            <a:endParaRPr lang="pl-PL" altLang="pl-PL" sz="2800" b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lvl="0" algn="ctr">
              <a:spcBef>
                <a:spcPct val="0"/>
              </a:spcBef>
            </a:pPr>
            <a:r>
              <a:rPr lang="ru-RU" altLang="pl-PL" sz="2800" b="1" dirty="0">
                <a:solidFill>
                  <a:prstClr val="black"/>
                </a:solidFill>
                <a:latin typeface="Arial" charset="0"/>
                <a:cs typeface="Arial" charset="0"/>
              </a:rPr>
              <a:t>плиссированные шторы</a:t>
            </a:r>
            <a:endParaRPr lang="pl-PL" altLang="pl-PL" sz="28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31746" name="Picture 2" descr="C:\Users\user\Desktop\Новая папка (3)\фото2 (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064" y="991233"/>
            <a:ext cx="2821020" cy="188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2919" y="1168316"/>
            <a:ext cx="5252936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Arial"/>
                <a:ea typeface="Times New Roman"/>
                <a:cs typeface="Times New Roman"/>
              </a:rPr>
              <a:t>В шторе APF </a:t>
            </a:r>
            <a:r>
              <a:rPr lang="ru-RU" sz="1600" dirty="0" err="1">
                <a:latin typeface="Arial"/>
                <a:ea typeface="Times New Roman"/>
                <a:cs typeface="Times New Roman"/>
              </a:rPr>
              <a:t>Blackout</a:t>
            </a:r>
            <a:r>
              <a:rPr lang="ru-RU" sz="1600" dirty="0">
                <a:latin typeface="Arial"/>
                <a:ea typeface="Times New Roman"/>
                <a:cs typeface="Times New Roman"/>
              </a:rPr>
              <a:t> использован плиссированный материал шириной 25 мм с дополнительным покрытием, обеспечивающим затемнение помещения. </a:t>
            </a: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2919" y="2976663"/>
            <a:ext cx="4572000" cy="183127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Aft>
                <a:spcPts val="600"/>
              </a:spcAft>
              <a:buSzPts val="1000"/>
              <a:buFont typeface="Symbol"/>
              <a:buBlip>
                <a:blip r:embed="rId3"/>
              </a:buBlip>
              <a:tabLst>
                <a:tab pos="457200" algn="l"/>
              </a:tabLst>
            </a:pPr>
            <a:r>
              <a:rPr lang="ru-RU" sz="1100" dirty="0">
                <a:latin typeface="Arial"/>
                <a:ea typeface="Times New Roman"/>
                <a:cs typeface="Times New Roman"/>
              </a:rPr>
              <a:t>затемнение помещения;</a:t>
            </a:r>
            <a:endParaRPr lang="ru-RU" sz="1100" dirty="0">
              <a:ea typeface="Calibri"/>
              <a:cs typeface="Times New Roman"/>
            </a:endParaRPr>
          </a:p>
          <a:p>
            <a:pPr marL="342900" lvl="0" indent="-342900">
              <a:spcAft>
                <a:spcPts val="600"/>
              </a:spcAft>
              <a:buSzPts val="1000"/>
              <a:buFont typeface="Symbol"/>
              <a:buBlip>
                <a:blip r:embed="rId3"/>
              </a:buBlip>
              <a:tabLst>
                <a:tab pos="457200" algn="l"/>
              </a:tabLst>
            </a:pPr>
            <a:r>
              <a:rPr lang="ru-RU" sz="1100" dirty="0">
                <a:latin typeface="Arial"/>
                <a:ea typeface="Times New Roman"/>
                <a:cs typeface="Times New Roman"/>
              </a:rPr>
              <a:t>удобное управление шторой с помощью верхней и/или нижней планки (система </a:t>
            </a:r>
            <a:r>
              <a:rPr lang="ru-RU" sz="1100" dirty="0" err="1">
                <a:latin typeface="Arial"/>
                <a:ea typeface="Times New Roman"/>
                <a:cs typeface="Times New Roman"/>
              </a:rPr>
              <a:t>top-down</a:t>
            </a:r>
            <a:r>
              <a:rPr lang="ru-RU" sz="1100" dirty="0">
                <a:latin typeface="Arial"/>
                <a:ea typeface="Times New Roman"/>
                <a:cs typeface="Times New Roman"/>
              </a:rPr>
              <a:t>);</a:t>
            </a:r>
            <a:endParaRPr lang="ru-RU" sz="1100" dirty="0">
              <a:ea typeface="Calibri"/>
              <a:cs typeface="Times New Roman"/>
            </a:endParaRPr>
          </a:p>
          <a:p>
            <a:pPr marL="342900" lvl="0" indent="-342900">
              <a:spcAft>
                <a:spcPts val="600"/>
              </a:spcAft>
              <a:buSzPts val="1000"/>
              <a:buFont typeface="Symbol"/>
              <a:buBlip>
                <a:blip r:embed="rId3"/>
              </a:buBlip>
              <a:tabLst>
                <a:tab pos="457200" algn="l"/>
              </a:tabLst>
            </a:pPr>
            <a:r>
              <a:rPr lang="ru-RU" sz="1100" dirty="0">
                <a:latin typeface="Arial"/>
                <a:ea typeface="Times New Roman"/>
                <a:cs typeface="Times New Roman"/>
              </a:rPr>
              <a:t>возможность регулирования количества света;</a:t>
            </a:r>
            <a:endParaRPr lang="ru-RU" sz="1100" dirty="0">
              <a:ea typeface="Calibri"/>
              <a:cs typeface="Times New Roman"/>
            </a:endParaRPr>
          </a:p>
          <a:p>
            <a:pPr marL="342900" lvl="0" indent="-342900">
              <a:spcAft>
                <a:spcPts val="600"/>
              </a:spcAft>
              <a:buSzPts val="1000"/>
              <a:buFont typeface="Symbol"/>
              <a:buBlip>
                <a:blip r:embed="rId3"/>
              </a:buBlip>
              <a:tabLst>
                <a:tab pos="457200" algn="l"/>
              </a:tabLst>
            </a:pPr>
            <a:r>
              <a:rPr lang="ru-RU" sz="1100" dirty="0">
                <a:latin typeface="Arial"/>
                <a:ea typeface="Times New Roman"/>
                <a:cs typeface="Times New Roman"/>
              </a:rPr>
              <a:t>частичная защита помещения от излишнего </a:t>
            </a:r>
            <a:r>
              <a:rPr lang="ru-RU" sz="1100" dirty="0" smtClean="0">
                <a:latin typeface="Arial"/>
                <a:ea typeface="Times New Roman"/>
                <a:cs typeface="Times New Roman"/>
              </a:rPr>
              <a:t>нагревания</a:t>
            </a:r>
            <a:endParaRPr lang="ru-RU" sz="1100" dirty="0">
              <a:ea typeface="Calibri"/>
              <a:cs typeface="Times New Roman"/>
            </a:endParaRPr>
          </a:p>
          <a:p>
            <a:pPr marL="342900" lvl="0" indent="-342900">
              <a:spcAft>
                <a:spcPts val="600"/>
              </a:spcAft>
              <a:buSzPts val="1000"/>
              <a:buFont typeface="Symbol"/>
              <a:buBlip>
                <a:blip r:embed="rId3"/>
              </a:buBlip>
              <a:tabLst>
                <a:tab pos="457200" algn="l"/>
              </a:tabLst>
            </a:pPr>
            <a:r>
              <a:rPr lang="ru-RU" sz="1100" dirty="0">
                <a:latin typeface="Arial"/>
                <a:ea typeface="Times New Roman"/>
                <a:cs typeface="Times New Roman"/>
              </a:rPr>
              <a:t>возможность фиксировать штору в любом положении благодаря боковым направляющим;</a:t>
            </a:r>
            <a:endParaRPr lang="ru-RU" sz="1100" dirty="0">
              <a:ea typeface="Calibri"/>
              <a:cs typeface="Times New Roman"/>
            </a:endParaRPr>
          </a:p>
          <a:p>
            <a:pPr marL="342900" lvl="0" indent="-342900">
              <a:spcAft>
                <a:spcPts val="600"/>
              </a:spcAft>
              <a:buSzPts val="1000"/>
              <a:buFont typeface="Symbol"/>
              <a:buBlip>
                <a:blip r:embed="rId3"/>
              </a:buBlip>
              <a:tabLst>
                <a:tab pos="457200" algn="l"/>
              </a:tabLst>
            </a:pPr>
            <a:r>
              <a:rPr lang="ru-RU" sz="1100" dirty="0">
                <a:latin typeface="Arial"/>
                <a:ea typeface="Times New Roman"/>
                <a:cs typeface="Times New Roman"/>
              </a:rPr>
              <a:t>возможность скрыть помещение от посторонних глаз.</a:t>
            </a:r>
            <a:endParaRPr lang="ru-RU" sz="1100" dirty="0">
              <a:ea typeface="Calibri"/>
              <a:cs typeface="Times New Roman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 flipV="1">
            <a:off x="7373567" y="2021436"/>
            <a:ext cx="214007" cy="1062232"/>
          </a:xfrm>
          <a:prstGeom prst="straightConnector1">
            <a:avLst/>
          </a:prstGeom>
          <a:ln w="1905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кругленный прямоугольник 8"/>
          <p:cNvSpPr/>
          <p:nvPr/>
        </p:nvSpPr>
        <p:spPr>
          <a:xfrm>
            <a:off x="5272391" y="3200401"/>
            <a:ext cx="3725694" cy="207199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>
                <a:solidFill>
                  <a:schemeClr val="bg1"/>
                </a:solidFill>
                <a:latin typeface="Arial"/>
                <a:ea typeface="Times New Roman"/>
              </a:rPr>
              <a:t>В данной модели применена совершенно новая система управления: штору можно перемещать по высоте окна с помощью верхней и/или нижней планки (система </a:t>
            </a:r>
            <a:r>
              <a:rPr lang="ru-RU" sz="1600" dirty="0" err="1">
                <a:solidFill>
                  <a:schemeClr val="bg1"/>
                </a:solidFill>
                <a:latin typeface="Arial"/>
                <a:ea typeface="Times New Roman"/>
              </a:rPr>
              <a:t>top-down</a:t>
            </a:r>
            <a:r>
              <a:rPr lang="ru-RU" sz="1600" dirty="0">
                <a:solidFill>
                  <a:schemeClr val="bg1"/>
                </a:solidFill>
                <a:latin typeface="Arial"/>
                <a:ea typeface="Times New Roman"/>
              </a:rPr>
              <a:t>) и фиксировать в любом удобном положении.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809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25524" y="267630"/>
            <a:ext cx="24400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pl-PL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Жалюзи </a:t>
            </a:r>
            <a:r>
              <a:rPr kumimoji="0" lang="pl-PL" altLang="pl-PL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AJP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2770" name="Picture 2" descr="C:\Users\user\Desktop\Новая папка (3)\фото1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616" y="875489"/>
            <a:ext cx="3721454" cy="285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9923" y="875489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latin typeface="Arial"/>
                <a:ea typeface="Times New Roman"/>
              </a:rPr>
              <a:t>Конструкция </a:t>
            </a:r>
            <a:r>
              <a:rPr lang="ru-RU" sz="1600" b="1" dirty="0">
                <a:latin typeface="Arial"/>
                <a:ea typeface="Times New Roman"/>
              </a:rPr>
              <a:t>жалюзи</a:t>
            </a:r>
            <a:r>
              <a:rPr lang="ru-RU" sz="1600" dirty="0">
                <a:latin typeface="Arial"/>
                <a:ea typeface="Times New Roman"/>
              </a:rPr>
              <a:t> </a:t>
            </a:r>
            <a:r>
              <a:rPr lang="ru-RU" sz="1600" b="1" dirty="0">
                <a:latin typeface="Arial"/>
                <a:ea typeface="Times New Roman"/>
              </a:rPr>
              <a:t>AJP</a:t>
            </a:r>
            <a:r>
              <a:rPr lang="ru-RU" sz="1600" dirty="0">
                <a:latin typeface="Arial"/>
                <a:ea typeface="Times New Roman"/>
              </a:rPr>
              <a:t> для мансардных окон FAKRO позволяет как затемнить, так и создать интересную игру светотени в помещении. </a:t>
            </a:r>
            <a:endParaRPr lang="ru-RU" dirty="0"/>
          </a:p>
        </p:txBody>
      </p:sp>
      <p:cxnSp>
        <p:nvCxnSpPr>
          <p:cNvPr id="6" name="Прямая со стрелкой 5"/>
          <p:cNvCxnSpPr>
            <a:cxnSpLocks/>
          </p:cNvCxnSpPr>
          <p:nvPr/>
        </p:nvCxnSpPr>
        <p:spPr>
          <a:xfrm flipV="1">
            <a:off x="4931923" y="1953066"/>
            <a:ext cx="1361873" cy="347661"/>
          </a:xfrm>
          <a:prstGeom prst="straightConnector1">
            <a:avLst/>
          </a:prstGeom>
          <a:ln w="19050" cmpd="sng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04281" y="3325803"/>
            <a:ext cx="4572000" cy="16325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Blip>
                <a:blip r:embed="rId3"/>
              </a:buBlip>
              <a:tabLst>
                <a:tab pos="457200" algn="l"/>
              </a:tabLst>
            </a:pPr>
            <a:r>
              <a:rPr lang="ru-RU" sz="1100" dirty="0">
                <a:latin typeface="Arial"/>
                <a:ea typeface="Times New Roman"/>
                <a:cs typeface="Times New Roman"/>
              </a:rPr>
              <a:t>возможность регулирования потока света с помощью изменения угла наклона перьев;</a:t>
            </a:r>
            <a:endParaRPr lang="ru-RU" sz="11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Blip>
                <a:blip r:embed="rId3"/>
              </a:buBlip>
              <a:tabLst>
                <a:tab pos="457200" algn="l"/>
              </a:tabLst>
            </a:pPr>
            <a:r>
              <a:rPr lang="ru-RU" sz="1100" dirty="0">
                <a:latin typeface="Arial"/>
                <a:ea typeface="Times New Roman"/>
                <a:cs typeface="Times New Roman"/>
              </a:rPr>
              <a:t>возможность частичного затемнения окна;</a:t>
            </a:r>
            <a:endParaRPr lang="ru-RU" sz="11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Blip>
                <a:blip r:embed="rId3"/>
              </a:buBlip>
              <a:tabLst>
                <a:tab pos="457200" algn="l"/>
              </a:tabLst>
            </a:pPr>
            <a:r>
              <a:rPr lang="ru-RU" sz="1100" dirty="0">
                <a:latin typeface="Arial"/>
                <a:ea typeface="Times New Roman"/>
                <a:cs typeface="Times New Roman"/>
              </a:rPr>
              <a:t>защита помещения от излишнего нагревания;</a:t>
            </a:r>
            <a:endParaRPr lang="ru-RU" sz="11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Blip>
                <a:blip r:embed="rId3"/>
              </a:buBlip>
              <a:tabLst>
                <a:tab pos="457200" algn="l"/>
              </a:tabLst>
            </a:pPr>
            <a:r>
              <a:rPr lang="ru-RU" sz="1100" dirty="0">
                <a:latin typeface="Arial"/>
                <a:ea typeface="Times New Roman"/>
                <a:cs typeface="Times New Roman"/>
              </a:rPr>
              <a:t>возможность без существенного затемнения скрыть помещение от посторонних глаз.</a:t>
            </a:r>
            <a:endParaRPr lang="ru-RU" sz="1100" dirty="0">
              <a:ea typeface="Calibri"/>
              <a:cs typeface="Times New Roman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9923" y="1953066"/>
            <a:ext cx="4416358" cy="914400"/>
          </a:xfrm>
          <a:prstGeom prst="roundRect">
            <a:avLst/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dirty="0">
                <a:solidFill>
                  <a:schemeClr val="bg1"/>
                </a:solidFill>
                <a:latin typeface="Arial"/>
                <a:ea typeface="Times New Roman"/>
              </a:rPr>
              <a:t>Наличие боковых направляющих исключает провисание планок при малом угле наклона крыши.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331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3974" y="1381328"/>
            <a:ext cx="5214026" cy="1962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kern="1800" dirty="0">
                <a:latin typeface="Arial"/>
                <a:ea typeface="Times New Roman"/>
                <a:cs typeface="Times New Roman"/>
              </a:rPr>
              <a:t>Дополнительные аксессуары для мансардных окон</a:t>
            </a:r>
            <a:endParaRPr lang="ru-RU" sz="3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80975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90831" y="714497"/>
            <a:ext cx="3745128" cy="5559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latin typeface="Arial"/>
                <a:ea typeface="Times New Roman"/>
                <a:cs typeface="Times New Roman"/>
              </a:rPr>
              <a:t>Ручка с замком ZBH</a:t>
            </a:r>
            <a:endParaRPr lang="ru-RU" sz="2800" dirty="0">
              <a:ea typeface="Calibri"/>
              <a:cs typeface="Times New Roman"/>
            </a:endParaRPr>
          </a:p>
        </p:txBody>
      </p:sp>
      <p:pic>
        <p:nvPicPr>
          <p:cNvPr id="3" name="Рисунок 2" descr="Ручка с замком ZBH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762" y="1285090"/>
            <a:ext cx="3385225" cy="354955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515566" y="146588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latin typeface="Arial"/>
                <a:ea typeface="Times New Roman"/>
              </a:rPr>
              <a:t>Надежная защита от случайного открывания детьми и дополнительная защита от взлома.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8017" y="2857500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latin typeface="Arial"/>
                <a:ea typeface="Times New Roman"/>
              </a:rPr>
              <a:t>Ручка ZBH со встроенным замком устанавливается в нижней части окна вместо стандартной ручки. Имеет серебристый цвет. Предназначена для деревянных окон: среднеповоротных FT, с приподнятой осью поворота створки FYP, FDY, с комбинированным открыванием FP, FE.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9863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57092" y="568583"/>
            <a:ext cx="4256165" cy="6222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latin typeface="Arial"/>
                <a:ea typeface="Times New Roman"/>
                <a:cs typeface="Times New Roman"/>
              </a:rPr>
              <a:t>Оконный замок ZBL</a:t>
            </a:r>
            <a:endParaRPr lang="ru-RU" sz="3200" dirty="0">
              <a:ea typeface="Calibri"/>
              <a:cs typeface="Times New Roman"/>
            </a:endParaRPr>
          </a:p>
        </p:txBody>
      </p:sp>
      <p:pic>
        <p:nvPicPr>
          <p:cNvPr id="3" name="Рисунок 2" descr="Zamek do okna ZBL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099" y="1852723"/>
            <a:ext cx="4277184" cy="33126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0" y="433438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latin typeface="Arial"/>
                <a:ea typeface="Times New Roman"/>
              </a:rPr>
              <a:t>Наличие замка также не позволит маленьким детям, оставшимся без присмотра, открыть створку и выпасть из окна.</a:t>
            </a:r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4747099" y="2996119"/>
            <a:ext cx="1536969" cy="953311"/>
          </a:xfrm>
          <a:prstGeom prst="straightConnector1">
            <a:avLst/>
          </a:prstGeom>
          <a:ln w="1905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Скругленный прямоугольник 7"/>
          <p:cNvSpPr/>
          <p:nvPr/>
        </p:nvSpPr>
        <p:spPr>
          <a:xfrm>
            <a:off x="68094" y="1852723"/>
            <a:ext cx="4572000" cy="147413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dirty="0">
                <a:solidFill>
                  <a:prstClr val="white"/>
                </a:solidFill>
                <a:latin typeface="Arial"/>
                <a:ea typeface="Times New Roman"/>
              </a:rPr>
              <a:t>Эстетичный оконный замок ZBL белого цвета устанавливается изнутри помещения в нижней части рамы и, не имея личинки снаружи, препятствует несанкционированному проникновению в мансарду.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043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732" y="446460"/>
            <a:ext cx="7130374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ru-RU" sz="3200" b="1" dirty="0">
                <a:latin typeface="Arial"/>
                <a:ea typeface="Times New Roman"/>
                <a:cs typeface="Times New Roman"/>
              </a:rPr>
              <a:t>Универсальный телескопический стержень ZST</a:t>
            </a:r>
            <a:endParaRPr lang="ru-RU" sz="3200" dirty="0">
              <a:ea typeface="Calibri"/>
              <a:cs typeface="Times New Roman"/>
            </a:endParaRPr>
          </a:p>
        </p:txBody>
      </p:sp>
      <p:pic>
        <p:nvPicPr>
          <p:cNvPr id="33794" name="Picture 2" descr="C:\Users\user\Desktop\Новая папка (3)\фото3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5" y="1058935"/>
            <a:ext cx="4029075" cy="402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6732" y="1681817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latin typeface="Arial"/>
                <a:ea typeface="Times New Roman"/>
              </a:rPr>
              <a:t>Универсальный телескопический стержень для управления окнами и аксессуарами ZST позволяет легко открывать высокорасположенные окна, а также управлять всеми видами внутренних аксессуаров (шторами и жалюзи).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6732" y="3601635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Arial"/>
                <a:ea typeface="Times New Roman"/>
                <a:cs typeface="Times New Roman"/>
              </a:rPr>
              <a:t>Стандартная длина стержня ZST, изготовленного из алюминия, - 119 см, стержень может раздвигаться и фиксироваться на длине 134, 162, 190 и 218 см.</a:t>
            </a:r>
            <a:endParaRPr lang="ru-RU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10890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9" name="pole tekstowe 4"/>
          <p:cNvSpPr txBox="1">
            <a:spLocks noChangeArrowheads="1"/>
          </p:cNvSpPr>
          <p:nvPr/>
        </p:nvSpPr>
        <p:spPr bwMode="auto">
          <a:xfrm>
            <a:off x="1801297" y="2209800"/>
            <a:ext cx="60007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pl-PL" sz="4000" b="1" dirty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pl-PL" altLang="pl-PL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11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7471" y="1439692"/>
            <a:ext cx="78988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Наружные и внутренние аксессуары для мансардных окон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588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2">
            <a:extLst>
              <a:ext uri="{FF2B5EF4-FFF2-40B4-BE49-F238E27FC236}">
                <a16:creationId xmlns="" xmlns:a16="http://schemas.microsoft.com/office/drawing/2014/main" id="{3FD1DA2A-B364-44B8-9C1B-AE94F7D650F5}"/>
              </a:ext>
            </a:extLst>
          </p:cNvPr>
          <p:cNvSpPr txBox="1">
            <a:spLocks/>
          </p:cNvSpPr>
          <p:nvPr/>
        </p:nvSpPr>
        <p:spPr>
          <a:xfrm>
            <a:off x="384825" y="414679"/>
            <a:ext cx="6406789" cy="67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3" tIns="46791" rIns="89983" bIns="46791"/>
          <a:lstStyle>
            <a:defPPr>
              <a:defRPr lang="pl-PL"/>
            </a:defPPr>
            <a:lvl1pPr>
              <a:spcBef>
                <a:spcPct val="0"/>
              </a:spcBef>
              <a:buFontTx/>
              <a:buNone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 sz="3000"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 sz="24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 sz="20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 sz="17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 sz="17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 sz="17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 sz="17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 sz="17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 sz="1700">
                <a:latin typeface="Calibri" panose="020F0502020204030204" pitchFamily="34" charset="0"/>
              </a:defRPr>
            </a:lvl9pPr>
          </a:lstStyle>
          <a:p>
            <a:r>
              <a:rPr lang="ru-RU" sz="2800" b="1" dirty="0">
                <a:latin typeface="Arial" panose="020B0604020202020204" pitchFamily="34" charset="0"/>
              </a:rPr>
              <a:t>Наружные аксессуары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108" y="3064283"/>
            <a:ext cx="2546441" cy="180033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09" y="1415887"/>
            <a:ext cx="2090338" cy="139355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348" y="1415887"/>
            <a:ext cx="2091401" cy="139355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622" y="3061067"/>
            <a:ext cx="2717075" cy="179954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5771" y="3061068"/>
            <a:ext cx="2545206" cy="179954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7"/>
          <a:srcRect l="15938"/>
          <a:stretch/>
        </p:blipFill>
        <p:spPr>
          <a:xfrm>
            <a:off x="6461274" y="1422479"/>
            <a:ext cx="1979703" cy="138696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0211" y="1415887"/>
            <a:ext cx="1565438" cy="139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6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5" name="Text Box 3"/>
          <p:cNvSpPr txBox="1">
            <a:spLocks noChangeArrowheads="1"/>
          </p:cNvSpPr>
          <p:nvPr/>
        </p:nvSpPr>
        <p:spPr bwMode="auto">
          <a:xfrm>
            <a:off x="462324" y="367129"/>
            <a:ext cx="74676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3" tIns="46791" rIns="89983" bIns="46791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pl-PL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Рольставни</a:t>
            </a:r>
            <a:r>
              <a:rPr lang="ru-RU" alt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 для мансардных окон</a:t>
            </a:r>
            <a:endParaRPr lang="pl-PL" alt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Obraz 18">
            <a:extLst>
              <a:ext uri="{FF2B5EF4-FFF2-40B4-BE49-F238E27FC236}">
                <a16:creationId xmlns="" xmlns:a16="http://schemas.microsoft.com/office/drawing/2014/main" id="{E00B1142-44F8-4C17-9009-1DC11BFC82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714" y="4664344"/>
            <a:ext cx="217102" cy="28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Obraz 18">
            <a:extLst>
              <a:ext uri="{FF2B5EF4-FFF2-40B4-BE49-F238E27FC236}">
                <a16:creationId xmlns="" xmlns:a16="http://schemas.microsoft.com/office/drawing/2014/main" id="{E00B1142-44F8-4C17-9009-1DC11BFC82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214" y="4662050"/>
            <a:ext cx="217102" cy="28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5" t="16734" r="12912" b="14194"/>
          <a:stretch>
            <a:fillRect/>
          </a:stretch>
        </p:blipFill>
        <p:spPr bwMode="auto">
          <a:xfrm>
            <a:off x="361841" y="1280498"/>
            <a:ext cx="11557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185" t="16734" r="12912" b="1419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54"/>
          <a:stretch>
            <a:fillRect/>
          </a:stretch>
        </p:blipFill>
        <p:spPr bwMode="auto">
          <a:xfrm>
            <a:off x="1779479" y="1350348"/>
            <a:ext cx="2605087" cy="312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2055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504" y="1367810"/>
            <a:ext cx="4217987" cy="309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2701816" y="4636473"/>
            <a:ext cx="1597052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l-PL" altLang="ru-RU" sz="1600" b="1" dirty="0">
                <a:solidFill>
                  <a:srgbClr val="000000"/>
                </a:solidFill>
                <a:latin typeface="Arial" charset="0"/>
              </a:rPr>
              <a:t>ARZ Solar</a:t>
            </a: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6194316" y="4625360"/>
            <a:ext cx="1584022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l-PL" altLang="ru-RU" sz="1600" b="1" dirty="0">
                <a:solidFill>
                  <a:srgbClr val="000000"/>
                </a:solidFill>
                <a:latin typeface="Arial" charset="0"/>
              </a:rPr>
              <a:t>ARZ Z-Wave</a:t>
            </a:r>
          </a:p>
        </p:txBody>
      </p:sp>
    </p:spTree>
    <p:extLst>
      <p:ext uri="{BB962C8B-B14F-4D97-AF65-F5344CB8AC3E}">
        <p14:creationId xmlns:p14="http://schemas.microsoft.com/office/powerpoint/2010/main" val="6417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6350" y="331778"/>
            <a:ext cx="3642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kern="1800" dirty="0">
                <a:latin typeface="Arial"/>
                <a:ea typeface="Times New Roman"/>
              </a:rPr>
              <a:t>Маркизы AMZ, AME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456" y="1129924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latin typeface="Arial"/>
                <a:ea typeface="Times New Roman"/>
              </a:rPr>
              <a:t>Маркиза устанавливается поверх мансардного окна и позволяет затемнить помещение даже при открытом окне, не снижая его полезной площади остекления.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456" y="2641057"/>
            <a:ext cx="5350213" cy="1948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SzPts val="1000"/>
              <a:buFont typeface="Symbol"/>
              <a:buBlip>
                <a:blip r:embed="rId2"/>
              </a:buBlip>
              <a:tabLst>
                <a:tab pos="318770" algn="l"/>
                <a:tab pos="5940425" algn="l"/>
              </a:tabLst>
            </a:pPr>
            <a:r>
              <a:rPr lang="ru-RU" sz="1200" dirty="0">
                <a:latin typeface="Arial"/>
                <a:ea typeface="Times New Roman"/>
                <a:cs typeface="Times New Roman"/>
              </a:rPr>
              <a:t>ограничение солнечного тепла, проникающего через окно;</a:t>
            </a:r>
            <a:endParaRPr lang="ru-RU" sz="12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/>
              <a:buBlip>
                <a:blip r:embed="rId2"/>
              </a:buBlip>
              <a:tabLst>
                <a:tab pos="318770" algn="l"/>
                <a:tab pos="5940425" algn="l"/>
              </a:tabLst>
            </a:pPr>
            <a:r>
              <a:rPr lang="ru-RU" sz="1200" dirty="0">
                <a:latin typeface="Arial"/>
                <a:ea typeface="Times New Roman"/>
                <a:cs typeface="Times New Roman"/>
              </a:rPr>
              <a:t>защита от солнечных лучей без ограничения естественного обзора;</a:t>
            </a:r>
            <a:endParaRPr lang="ru-RU" sz="12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/>
              <a:buBlip>
                <a:blip r:embed="rId2"/>
              </a:buBlip>
              <a:tabLst>
                <a:tab pos="318770" algn="l"/>
                <a:tab pos="5940425" algn="l"/>
              </a:tabLst>
            </a:pPr>
            <a:r>
              <a:rPr lang="ru-RU" sz="1200" dirty="0">
                <a:latin typeface="Arial"/>
                <a:ea typeface="Times New Roman"/>
                <a:cs typeface="Times New Roman"/>
              </a:rPr>
              <a:t>защита от вредного воздействия ультрафиолетовых лучей;</a:t>
            </a:r>
            <a:endParaRPr lang="ru-RU" sz="12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/>
              <a:buBlip>
                <a:blip r:embed="rId2"/>
              </a:buBlip>
              <a:tabLst>
                <a:tab pos="318770" algn="l"/>
                <a:tab pos="5940425" algn="l"/>
              </a:tabLst>
            </a:pPr>
            <a:r>
              <a:rPr lang="ru-RU" sz="1200" dirty="0">
                <a:latin typeface="Arial"/>
                <a:ea typeface="Times New Roman"/>
                <a:cs typeface="Times New Roman"/>
              </a:rPr>
              <a:t>защита от бликов, особенно вредных во время работы с компьютером;</a:t>
            </a:r>
            <a:endParaRPr lang="ru-RU" sz="12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/>
              <a:buBlip>
                <a:blip r:embed="rId2"/>
              </a:buBlip>
              <a:tabLst>
                <a:tab pos="318770" algn="l"/>
                <a:tab pos="5940425" algn="l"/>
              </a:tabLst>
            </a:pPr>
            <a:r>
              <a:rPr lang="ru-RU" sz="1200" dirty="0">
                <a:latin typeface="Arial"/>
                <a:ea typeface="Times New Roman"/>
                <a:cs typeface="Times New Roman"/>
              </a:rPr>
              <a:t>расположенная поверх окна маркиза не уменьшает полезной площади остекления;</a:t>
            </a:r>
            <a:endParaRPr lang="ru-RU" sz="1200" dirty="0">
              <a:ea typeface="Calibri"/>
              <a:cs typeface="Times New Roman"/>
            </a:endParaRPr>
          </a:p>
          <a:p>
            <a:r>
              <a:rPr lang="ru-RU" sz="1200" dirty="0" smtClean="0">
                <a:latin typeface="Arial"/>
                <a:ea typeface="Times New Roman"/>
              </a:rPr>
              <a:t>        опущенная </a:t>
            </a:r>
            <a:r>
              <a:rPr lang="ru-RU" sz="1200" dirty="0">
                <a:latin typeface="Arial"/>
                <a:ea typeface="Times New Roman"/>
              </a:rPr>
              <a:t>во время дождя маркиза приглушает звук падающих </a:t>
            </a:r>
            <a:r>
              <a:rPr lang="ru-RU" sz="1200" dirty="0" smtClean="0">
                <a:latin typeface="Arial"/>
                <a:ea typeface="Times New Roman"/>
              </a:rPr>
              <a:t>     капель</a:t>
            </a:r>
            <a:r>
              <a:rPr lang="ru-RU" sz="1200" dirty="0">
                <a:latin typeface="Arial"/>
                <a:ea typeface="Times New Roman"/>
              </a:rPr>
              <a:t>.</a:t>
            </a:r>
            <a:endParaRPr lang="ru-RU" sz="1200" dirty="0"/>
          </a:p>
        </p:txBody>
      </p:sp>
      <p:pic>
        <p:nvPicPr>
          <p:cNvPr id="28674" name="Picture 2" descr="C:\Users\user\Desktop\фото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478" y="1129924"/>
            <a:ext cx="3588790" cy="270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824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1" descr="http://prace-graficzne.fakro.pl/galanteria/04%20KATALOG%20FOTOGRAFII%20CMYK%20i%20RGB%20-%20PHOTOS%20CATALOGUES%20%28CMYK%20and%20RGB%29/PRODUKTOWE%20-%20PRODUCT/02%20AKCESORIA%20DODATKOWE%20-%20ADDITIONAL%20ACCESSORIES/wzornik%2004%20%28www%29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05476">
            <a:off x="-77174" y="1398462"/>
            <a:ext cx="3069102" cy="204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Strzałka w górę i w dół 40"/>
          <p:cNvSpPr/>
          <p:nvPr/>
        </p:nvSpPr>
        <p:spPr>
          <a:xfrm rot="1342174">
            <a:off x="5212480" y="2079178"/>
            <a:ext cx="107099" cy="297183"/>
          </a:xfrm>
          <a:prstGeom prst="up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238" y="1279973"/>
            <a:ext cx="1045432" cy="156853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197" y="1275053"/>
            <a:ext cx="2345419" cy="156421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289" y="1270872"/>
            <a:ext cx="2331663" cy="155504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08" y="3358213"/>
            <a:ext cx="2345059" cy="156397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238" y="3358213"/>
            <a:ext cx="1051448" cy="157717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727" y="3345015"/>
            <a:ext cx="2364848" cy="157717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289" y="3351614"/>
            <a:ext cx="2374743" cy="1583771"/>
          </a:xfrm>
          <a:prstGeom prst="rect">
            <a:avLst/>
          </a:prstGeom>
        </p:spPr>
      </p:pic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476250" y="237040"/>
            <a:ext cx="7439025" cy="121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pl-PL" alt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Внутренние аксессуары </a:t>
            </a:r>
            <a:endParaRPr lang="ru-RU" altLang="ru-RU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Tx/>
              <a:buFontTx/>
              <a:buNone/>
            </a:pPr>
            <a:r>
              <a:rPr lang="ru-RU" alt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pl-PL" alt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ля</a:t>
            </a:r>
            <a:r>
              <a:rPr lang="ru-RU" alt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мансардных окон</a:t>
            </a:r>
            <a:endParaRPr lang="pl-PL" altLang="ru-RU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Tx/>
              <a:buFontTx/>
              <a:buNone/>
            </a:pPr>
            <a:endParaRPr lang="pl-PL" altLang="ru-R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Prostokąt 16"/>
          <p:cNvSpPr>
            <a:spLocks noChangeArrowheads="1"/>
          </p:cNvSpPr>
          <p:nvPr/>
        </p:nvSpPr>
        <p:spPr bwMode="auto">
          <a:xfrm>
            <a:off x="2599040" y="2851095"/>
            <a:ext cx="16816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75"/>
              </a:spcBef>
              <a:defRPr sz="27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1pPr>
            <a:lvl2pPr>
              <a:spcBef>
                <a:spcPts val="600"/>
              </a:spcBef>
              <a:defRPr sz="24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2pPr>
            <a:lvl3pPr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3pPr>
            <a:lvl4pPr>
              <a:spcBef>
                <a:spcPts val="425"/>
              </a:spcBef>
              <a:defRPr sz="17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4pPr>
            <a:lvl5pPr>
              <a:spcBef>
                <a:spcPts val="425"/>
              </a:spcBef>
              <a:defRPr sz="17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7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7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7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7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>
              <a:spcBef>
                <a:spcPct val="0"/>
              </a:spcBef>
            </a:pPr>
            <a:r>
              <a:rPr lang="pl-PL" altLang="pl-PL" sz="1200" b="1" dirty="0">
                <a:solidFill>
                  <a:schemeClr val="tx1"/>
                </a:solidFill>
                <a:latin typeface="Arial" charset="0"/>
                <a:cs typeface="Arial" charset="0"/>
              </a:rPr>
              <a:t>ARF</a:t>
            </a:r>
            <a:r>
              <a:rPr lang="ru-RU" altLang="pl-PL" sz="12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n-US" altLang="pl-PL" sz="1200" b="1" dirty="0">
                <a:solidFill>
                  <a:schemeClr val="tx1"/>
                </a:solidFill>
                <a:latin typeface="Arial" charset="0"/>
                <a:cs typeface="Arial" charset="0"/>
              </a:rPr>
              <a:t>DreamWorks</a:t>
            </a:r>
            <a:endParaRPr lang="pl-PL" altLang="pl-PL" sz="1200" b="1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>
              <a:spcBef>
                <a:spcPct val="0"/>
              </a:spcBef>
            </a:pPr>
            <a:r>
              <a:rPr lang="ru-RU" altLang="pl-PL" sz="1200" b="1" dirty="0">
                <a:solidFill>
                  <a:schemeClr val="tx1"/>
                </a:solidFill>
                <a:latin typeface="Arial" charset="0"/>
                <a:cs typeface="Arial" charset="0"/>
              </a:rPr>
              <a:t>шторы для детской</a:t>
            </a:r>
            <a:endParaRPr lang="pl-PL" altLang="pl-PL" sz="1200" b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26" name="Prostokąt 16"/>
          <p:cNvSpPr>
            <a:spLocks noChangeArrowheads="1"/>
          </p:cNvSpPr>
          <p:nvPr/>
        </p:nvSpPr>
        <p:spPr bwMode="auto">
          <a:xfrm>
            <a:off x="4328686" y="2837115"/>
            <a:ext cx="20685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75"/>
              </a:spcBef>
              <a:defRPr sz="27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1pPr>
            <a:lvl2pPr>
              <a:spcBef>
                <a:spcPts val="600"/>
              </a:spcBef>
              <a:defRPr sz="24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2pPr>
            <a:lvl3pPr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3pPr>
            <a:lvl4pPr>
              <a:spcBef>
                <a:spcPts val="425"/>
              </a:spcBef>
              <a:defRPr sz="17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4pPr>
            <a:lvl5pPr>
              <a:spcBef>
                <a:spcPts val="425"/>
              </a:spcBef>
              <a:defRPr sz="17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7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7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7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7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>
              <a:spcBef>
                <a:spcPct val="0"/>
              </a:spcBef>
            </a:pPr>
            <a:r>
              <a:rPr lang="pl-PL" altLang="pl-PL" sz="1200" b="1" dirty="0">
                <a:solidFill>
                  <a:schemeClr val="tx1"/>
                </a:solidFill>
                <a:latin typeface="Arial" charset="0"/>
                <a:cs typeface="Arial" charset="0"/>
              </a:rPr>
              <a:t>APS / APF</a:t>
            </a:r>
            <a:r>
              <a:rPr lang="ru-RU" altLang="pl-PL" sz="12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n-US" altLang="pl-PL" sz="1200" b="1" dirty="0">
                <a:solidFill>
                  <a:schemeClr val="tx1"/>
                </a:solidFill>
                <a:latin typeface="Arial" charset="0"/>
                <a:cs typeface="Arial" charset="0"/>
              </a:rPr>
              <a:t>New Line</a:t>
            </a:r>
            <a:endParaRPr lang="pl-PL" altLang="pl-PL" sz="1200" b="1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>
              <a:spcBef>
                <a:spcPct val="0"/>
              </a:spcBef>
            </a:pPr>
            <a:r>
              <a:rPr lang="ru-RU" altLang="pl-PL" sz="1200" b="1" dirty="0">
                <a:solidFill>
                  <a:schemeClr val="tx1"/>
                </a:solidFill>
                <a:latin typeface="Arial" charset="0"/>
                <a:cs typeface="Arial" charset="0"/>
              </a:rPr>
              <a:t>плиссированные шторы</a:t>
            </a:r>
            <a:endParaRPr lang="pl-PL" altLang="pl-PL" sz="1200" b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7166016" y="2825912"/>
            <a:ext cx="1425575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pl-PL" altLang="ru-RU" sz="1200" b="1" dirty="0">
                <a:solidFill>
                  <a:srgbClr val="000000"/>
                </a:solidFill>
                <a:latin typeface="Arial" charset="0"/>
              </a:rPr>
              <a:t>AMS</a:t>
            </a:r>
          </a:p>
          <a:p>
            <a:pPr algn="ctr">
              <a:buClrTx/>
              <a:buFontTx/>
              <a:buNone/>
            </a:pPr>
            <a:r>
              <a:rPr lang="pl-PL" altLang="ru-RU" sz="1200" b="1" dirty="0">
                <a:solidFill>
                  <a:srgbClr val="000000"/>
                </a:solidFill>
                <a:latin typeface="Arial" charset="0"/>
              </a:rPr>
              <a:t>москитная сетка</a:t>
            </a:r>
          </a:p>
        </p:txBody>
      </p:sp>
      <p:sp>
        <p:nvSpPr>
          <p:cNvPr id="28" name="Prostokąt 15"/>
          <p:cNvSpPr>
            <a:spLocks noChangeArrowheads="1"/>
          </p:cNvSpPr>
          <p:nvPr/>
        </p:nvSpPr>
        <p:spPr bwMode="auto">
          <a:xfrm>
            <a:off x="867489" y="5002397"/>
            <a:ext cx="12592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75"/>
              </a:spcBef>
              <a:defRPr sz="27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1pPr>
            <a:lvl2pPr>
              <a:spcBef>
                <a:spcPts val="600"/>
              </a:spcBef>
              <a:defRPr sz="24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2pPr>
            <a:lvl3pPr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3pPr>
            <a:lvl4pPr>
              <a:spcBef>
                <a:spcPts val="425"/>
              </a:spcBef>
              <a:defRPr sz="17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4pPr>
            <a:lvl5pPr>
              <a:spcBef>
                <a:spcPts val="425"/>
              </a:spcBef>
              <a:defRPr sz="17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7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7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7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7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>
              <a:spcBef>
                <a:spcPct val="0"/>
              </a:spcBef>
            </a:pPr>
            <a:r>
              <a:rPr lang="pl-PL" altLang="pl-PL" sz="1200" b="1" dirty="0">
                <a:solidFill>
                  <a:schemeClr val="tx1"/>
                </a:solidFill>
                <a:latin typeface="Arial" charset="0"/>
                <a:cs typeface="Arial" charset="0"/>
              </a:rPr>
              <a:t>AJP</a:t>
            </a:r>
            <a:r>
              <a:rPr lang="en-US" altLang="pl-PL" sz="1200" b="1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ru-RU" altLang="pl-PL" sz="1200" b="1" dirty="0">
                <a:solidFill>
                  <a:schemeClr val="tx1"/>
                </a:solidFill>
                <a:latin typeface="Arial" charset="0"/>
                <a:cs typeface="Arial" charset="0"/>
              </a:rPr>
              <a:t>жалюзи</a:t>
            </a:r>
            <a:endParaRPr lang="pl-PL" altLang="pl-PL" sz="1200" b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2705686" y="4983727"/>
            <a:ext cx="1467607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pl-PL" altLang="ru-RU" sz="1200" b="1" dirty="0">
                <a:solidFill>
                  <a:srgbClr val="000000"/>
                </a:solidFill>
                <a:latin typeface="Arial" charset="0"/>
              </a:rPr>
              <a:t>ARF</a:t>
            </a:r>
            <a:r>
              <a:rPr lang="en-US" altLang="ru-RU" sz="12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l-PL" altLang="ru-RU" sz="1200" b="1" dirty="0">
                <a:solidFill>
                  <a:srgbClr val="000000"/>
                </a:solidFill>
                <a:latin typeface="Arial" charset="0"/>
              </a:rPr>
              <a:t>штора</a:t>
            </a: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4824438" y="4983727"/>
            <a:ext cx="1096731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pl-PL" altLang="ru-RU" sz="1200" b="1" dirty="0">
                <a:solidFill>
                  <a:srgbClr val="000000"/>
                </a:solidFill>
                <a:latin typeface="Arial" charset="0"/>
              </a:rPr>
              <a:t>ARP</a:t>
            </a:r>
            <a:r>
              <a:rPr lang="en-US" altLang="ru-RU" sz="12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l-PL" altLang="ru-RU" sz="1200" b="1" dirty="0">
                <a:solidFill>
                  <a:srgbClr val="000000"/>
                </a:solidFill>
                <a:latin typeface="Arial" charset="0"/>
              </a:rPr>
              <a:t>штора</a:t>
            </a:r>
          </a:p>
        </p:txBody>
      </p:sp>
      <p:sp>
        <p:nvSpPr>
          <p:cNvPr id="40" name="Rectangle 12"/>
          <p:cNvSpPr>
            <a:spLocks noChangeArrowheads="1"/>
          </p:cNvSpPr>
          <p:nvPr/>
        </p:nvSpPr>
        <p:spPr bwMode="auto">
          <a:xfrm>
            <a:off x="7282690" y="4982724"/>
            <a:ext cx="1131939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pl-PL" altLang="ru-RU" sz="1200" b="1" dirty="0">
                <a:solidFill>
                  <a:srgbClr val="000000"/>
                </a:solidFill>
                <a:latin typeface="Arial" charset="0"/>
              </a:rPr>
              <a:t>ARS</a:t>
            </a:r>
            <a:r>
              <a:rPr lang="en-US" altLang="ru-RU" sz="12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l-PL" altLang="ru-RU" sz="1200" b="1" dirty="0">
                <a:solidFill>
                  <a:srgbClr val="000000"/>
                </a:solidFill>
                <a:latin typeface="Arial" charset="0"/>
              </a:rPr>
              <a:t>штора</a:t>
            </a:r>
          </a:p>
        </p:txBody>
      </p:sp>
      <p:sp>
        <p:nvSpPr>
          <p:cNvPr id="42" name="Prostokąt 16"/>
          <p:cNvSpPr>
            <a:spLocks noChangeArrowheads="1"/>
          </p:cNvSpPr>
          <p:nvPr/>
        </p:nvSpPr>
        <p:spPr bwMode="auto">
          <a:xfrm>
            <a:off x="180577" y="2916805"/>
            <a:ext cx="22713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75"/>
              </a:spcBef>
              <a:defRPr sz="27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1pPr>
            <a:lvl2pPr>
              <a:spcBef>
                <a:spcPts val="600"/>
              </a:spcBef>
              <a:defRPr sz="24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2pPr>
            <a:lvl3pPr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3pPr>
            <a:lvl4pPr>
              <a:spcBef>
                <a:spcPts val="425"/>
              </a:spcBef>
              <a:defRPr sz="17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4pPr>
            <a:lvl5pPr>
              <a:spcBef>
                <a:spcPts val="425"/>
              </a:spcBef>
              <a:defRPr sz="17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7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7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7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4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7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pl-PL" sz="1200" b="1" dirty="0">
                <a:solidFill>
                  <a:schemeClr val="tx1"/>
                </a:solidFill>
                <a:latin typeface="Arial" charset="0"/>
                <a:cs typeface="Arial" charset="0"/>
              </a:rPr>
              <a:t>Большой выбор расцветок</a:t>
            </a:r>
            <a:endParaRPr lang="pl-PL" altLang="pl-PL" sz="1200" b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785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1176" y="336762"/>
            <a:ext cx="22188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Штора </a:t>
            </a:r>
            <a:r>
              <a:rPr kumimoji="0" lang="pl-PL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ARS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0722" name="Picture 2" descr="C:\Users\user\Desktop\Новая папка (3)\фото5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940" y="737665"/>
            <a:ext cx="3645440" cy="364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1557" y="1005657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latin typeface="Arial"/>
                <a:ea typeface="Times New Roman"/>
              </a:rPr>
              <a:t>Штора ARS сокращает доступ света и дополняет интерьер мансардного помещения. Три пары креплений позволяют зафиксировать штору в разных положениях.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1557" y="266385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buSzPts val="1000"/>
              <a:buFont typeface="Symbol"/>
              <a:buBlip>
                <a:blip r:embed="rId3"/>
              </a:buBlip>
              <a:tabLst>
                <a:tab pos="457200" algn="l"/>
              </a:tabLst>
            </a:pPr>
            <a:r>
              <a:rPr lang="ru-RU" sz="1200" dirty="0">
                <a:latin typeface="Arial"/>
                <a:ea typeface="Times New Roman"/>
                <a:cs typeface="Times New Roman"/>
              </a:rPr>
              <a:t>возможность выбора различных уровней доступа света в помещение;</a:t>
            </a:r>
            <a:endParaRPr lang="ru-RU" sz="1200" dirty="0">
              <a:ea typeface="Calibri"/>
              <a:cs typeface="Times New Roman"/>
            </a:endParaRPr>
          </a:p>
          <a:p>
            <a:pPr marL="342900" lvl="0" indent="-342900">
              <a:buSzPts val="1000"/>
              <a:buFont typeface="Symbol"/>
              <a:buBlip>
                <a:blip r:embed="rId3"/>
              </a:buBlip>
              <a:tabLst>
                <a:tab pos="457200" algn="l"/>
              </a:tabLst>
            </a:pPr>
            <a:r>
              <a:rPr lang="ru-RU" sz="1200" dirty="0">
                <a:latin typeface="Arial"/>
                <a:ea typeface="Times New Roman"/>
                <a:cs typeface="Times New Roman"/>
              </a:rPr>
              <a:t>фиксация шторы в трех разных позициях;</a:t>
            </a:r>
            <a:endParaRPr lang="ru-RU" sz="1200" dirty="0">
              <a:ea typeface="Calibri"/>
              <a:cs typeface="Times New Roman"/>
            </a:endParaRPr>
          </a:p>
          <a:p>
            <a:pPr marL="342900" lvl="0" indent="-342900">
              <a:buSzPts val="1000"/>
              <a:buFont typeface="Symbol"/>
              <a:buBlip>
                <a:blip r:embed="rId3"/>
              </a:buBlip>
              <a:tabLst>
                <a:tab pos="457200" algn="l"/>
              </a:tabLst>
            </a:pPr>
            <a:r>
              <a:rPr lang="ru-RU" sz="1200" dirty="0">
                <a:latin typeface="Arial"/>
                <a:ea typeface="Times New Roman"/>
                <a:cs typeface="Times New Roman"/>
              </a:rPr>
              <a:t>эстетичная алюминиевая планка, закрывающая валик;</a:t>
            </a:r>
            <a:endParaRPr lang="ru-RU" sz="1200" dirty="0">
              <a:ea typeface="Calibri"/>
              <a:cs typeface="Times New Roman"/>
            </a:endParaRPr>
          </a:p>
          <a:p>
            <a:pPr marL="342900" lvl="0" indent="-342900">
              <a:buSzPts val="1000"/>
              <a:buFont typeface="Symbol"/>
              <a:buBlip>
                <a:blip r:embed="rId3"/>
              </a:buBlip>
              <a:tabLst>
                <a:tab pos="457200" algn="l"/>
              </a:tabLst>
            </a:pPr>
            <a:r>
              <a:rPr lang="ru-RU" sz="1200" dirty="0">
                <a:latin typeface="Arial"/>
                <a:ea typeface="Times New Roman"/>
                <a:cs typeface="Times New Roman"/>
              </a:rPr>
              <a:t>возможность скрыть помещение от посторонних глаз;</a:t>
            </a:r>
            <a:endParaRPr lang="ru-RU" sz="1200" dirty="0">
              <a:ea typeface="Calibri"/>
              <a:cs typeface="Times New Roman"/>
            </a:endParaRPr>
          </a:p>
          <a:p>
            <a:pPr marL="342900" lvl="0" indent="-342900">
              <a:buSzPts val="1000"/>
              <a:buFont typeface="Symbol"/>
              <a:buBlip>
                <a:blip r:embed="rId3"/>
              </a:buBlip>
              <a:tabLst>
                <a:tab pos="457200" algn="l"/>
              </a:tabLst>
            </a:pPr>
            <a:r>
              <a:rPr lang="ru-RU" sz="1200" dirty="0">
                <a:latin typeface="Arial"/>
                <a:ea typeface="Times New Roman"/>
                <a:cs typeface="Times New Roman"/>
              </a:rPr>
              <a:t>частичная защита помещения от излишнего </a:t>
            </a:r>
            <a:r>
              <a:rPr lang="ru-RU" sz="1200" dirty="0" smtClean="0">
                <a:latin typeface="Arial"/>
                <a:ea typeface="Times New Roman"/>
                <a:cs typeface="Times New Roman"/>
              </a:rPr>
              <a:t>нагревания</a:t>
            </a:r>
            <a:endParaRPr lang="en-US" sz="1200" dirty="0" smtClean="0">
              <a:latin typeface="Arial"/>
              <a:ea typeface="Times New Roman"/>
              <a:cs typeface="Times New Roman"/>
            </a:endParaRPr>
          </a:p>
          <a:p>
            <a:pPr marL="342900" lvl="0" indent="-342900">
              <a:buSzPts val="1000"/>
              <a:buBlip>
                <a:blip r:embed="rId3"/>
              </a:buBlip>
              <a:tabLst>
                <a:tab pos="457200" algn="l"/>
              </a:tabLst>
            </a:pPr>
            <a:r>
              <a:rPr lang="ru-RU" sz="1200" dirty="0">
                <a:solidFill>
                  <a:prstClr val="black"/>
                </a:solidFill>
                <a:latin typeface="Arial"/>
                <a:ea typeface="Times New Roman"/>
                <a:cs typeface="Times New Roman"/>
              </a:rPr>
              <a:t>широкий выбор расцветок.</a:t>
            </a:r>
            <a:endParaRPr lang="en-US" sz="1200" dirty="0">
              <a:solidFill>
                <a:prstClr val="black"/>
              </a:solidFill>
              <a:latin typeface="Arial"/>
              <a:ea typeface="Times New Roman"/>
              <a:cs typeface="Times New Roman"/>
            </a:endParaRPr>
          </a:p>
          <a:p>
            <a:pPr lvl="0">
              <a:buSzPts val="1000"/>
              <a:tabLst>
                <a:tab pos="457200" algn="l"/>
              </a:tabLst>
            </a:pPr>
            <a:endParaRPr lang="ru-RU" sz="1200" dirty="0">
              <a:ea typeface="Calibri"/>
              <a:cs typeface="Times New Roman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55643" y="4383105"/>
            <a:ext cx="5291847" cy="68093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solidFill>
                  <a:schemeClr val="bg1"/>
                </a:solidFill>
                <a:latin typeface="Arial"/>
                <a:ea typeface="Times New Roman"/>
                <a:cs typeface="Times New Roman"/>
              </a:rPr>
              <a:t>Шторы </a:t>
            </a:r>
            <a:r>
              <a:rPr lang="en-US" sz="1600" dirty="0">
                <a:solidFill>
                  <a:schemeClr val="bg1"/>
                </a:solidFill>
                <a:latin typeface="Arial"/>
                <a:ea typeface="Times New Roman"/>
                <a:cs typeface="Times New Roman"/>
              </a:rPr>
              <a:t>ARS </a:t>
            </a:r>
            <a:r>
              <a:rPr lang="ru-RU" sz="1600" dirty="0">
                <a:solidFill>
                  <a:schemeClr val="bg1"/>
                </a:solidFill>
                <a:latin typeface="Arial"/>
                <a:ea typeface="Times New Roman"/>
                <a:cs typeface="Times New Roman"/>
              </a:rPr>
              <a:t>подходят ко всем видам мансардных окон FAKRO.</a:t>
            </a:r>
            <a:endParaRPr lang="ru-RU" sz="1400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4974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6460" y="331777"/>
            <a:ext cx="2181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altLang="ru-RU" sz="2800" b="1" dirty="0" smtClean="0">
                <a:solidFill>
                  <a:srgbClr val="000000"/>
                </a:solidFill>
                <a:latin typeface="Arial" charset="0"/>
              </a:rPr>
              <a:t>Штора </a:t>
            </a:r>
            <a:r>
              <a:rPr lang="pl-PL" altLang="ru-RU" sz="2800" b="1" dirty="0" smtClean="0">
                <a:solidFill>
                  <a:srgbClr val="000000"/>
                </a:solidFill>
                <a:latin typeface="Arial" charset="0"/>
              </a:rPr>
              <a:t>ARF</a:t>
            </a:r>
            <a:endParaRPr lang="pl-PL" altLang="ru-RU" sz="28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565" y="1212404"/>
            <a:ext cx="1331491" cy="1997237"/>
          </a:xfrm>
          <a:prstGeom prst="rect">
            <a:avLst/>
          </a:prstGeom>
        </p:spPr>
      </p:pic>
      <p:pic>
        <p:nvPicPr>
          <p:cNvPr id="4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658" y="1211917"/>
            <a:ext cx="1331491" cy="19977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5286" y="1315005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>
                <a:latin typeface="Arial"/>
                <a:ea typeface="Times New Roman"/>
              </a:rPr>
              <a:t>Рулонные шторы для мансардных окон FAKRO </a:t>
            </a:r>
            <a:r>
              <a:rPr lang="ru-RU" sz="1600" b="1" dirty="0">
                <a:latin typeface="Arial"/>
                <a:ea typeface="Times New Roman"/>
              </a:rPr>
              <a:t>ARF</a:t>
            </a:r>
            <a:r>
              <a:rPr lang="ru-RU" sz="1600" dirty="0">
                <a:latin typeface="Arial"/>
                <a:ea typeface="Times New Roman"/>
              </a:rPr>
              <a:t> </a:t>
            </a:r>
            <a:r>
              <a:rPr lang="ru-RU" sz="1600" b="1" dirty="0" err="1">
                <a:latin typeface="Arial"/>
                <a:ea typeface="Times New Roman"/>
              </a:rPr>
              <a:t>Blackout</a:t>
            </a:r>
            <a:r>
              <a:rPr lang="ru-RU" sz="1600" dirty="0">
                <a:latin typeface="Arial"/>
                <a:ea typeface="Times New Roman"/>
              </a:rPr>
              <a:t> даже в самый солнечный день позволят создать в комнате полное затемнение.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60460" y="3210128"/>
            <a:ext cx="6476453" cy="17839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Blip>
                <a:blip r:embed="rId4"/>
              </a:buBlip>
              <a:tabLst>
                <a:tab pos="-540385" algn="l"/>
              </a:tabLst>
            </a:pPr>
            <a:r>
              <a:rPr lang="ru-RU" sz="1000" b="1" dirty="0">
                <a:latin typeface="Arial"/>
                <a:ea typeface="Times New Roman"/>
                <a:cs typeface="Times New Roman"/>
              </a:rPr>
              <a:t>обеспечивают разные уровни доступа света в помещение, в том числе полное затемнение;</a:t>
            </a:r>
            <a:endParaRPr lang="ru-RU" sz="1000" b="1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Blip>
                <a:blip r:embed="rId4"/>
              </a:buBlip>
              <a:tabLst>
                <a:tab pos="-540385" algn="l"/>
              </a:tabLst>
            </a:pPr>
            <a:r>
              <a:rPr lang="ru-RU" sz="1000" b="1" dirty="0">
                <a:latin typeface="Arial"/>
                <a:ea typeface="Times New Roman"/>
                <a:cs typeface="Times New Roman"/>
              </a:rPr>
              <a:t>возможность фиксировать штору в любом положении благодаря боковым направляющим; </a:t>
            </a:r>
            <a:endParaRPr lang="ru-RU" sz="1000" b="1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Blip>
                <a:blip r:embed="rId4"/>
              </a:buBlip>
              <a:tabLst>
                <a:tab pos="-540385" algn="l"/>
              </a:tabLst>
            </a:pPr>
            <a:r>
              <a:rPr lang="ru-RU" sz="1000" b="1" dirty="0">
                <a:latin typeface="Arial"/>
                <a:ea typeface="Times New Roman"/>
                <a:cs typeface="Times New Roman"/>
              </a:rPr>
              <a:t>эстетичная алюминиевая планка, закрывающая валик;</a:t>
            </a:r>
            <a:endParaRPr lang="ru-RU" sz="1000" b="1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Blip>
                <a:blip r:embed="rId4"/>
              </a:buBlip>
              <a:tabLst>
                <a:tab pos="-540385" algn="l"/>
              </a:tabLst>
            </a:pPr>
            <a:r>
              <a:rPr lang="ru-RU" sz="1000" b="1" dirty="0">
                <a:latin typeface="Arial"/>
                <a:ea typeface="Times New Roman"/>
                <a:cs typeface="Times New Roman"/>
              </a:rPr>
              <a:t>возможность скрыть помещение от посторонних глаз;</a:t>
            </a:r>
            <a:endParaRPr lang="ru-RU" sz="1000" b="1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Blip>
                <a:blip r:embed="rId4"/>
              </a:buBlip>
              <a:tabLst>
                <a:tab pos="-540385" algn="l"/>
              </a:tabLst>
            </a:pPr>
            <a:r>
              <a:rPr lang="ru-RU" sz="1000" b="1" dirty="0">
                <a:latin typeface="Arial"/>
                <a:ea typeface="Times New Roman"/>
                <a:cs typeface="Times New Roman"/>
              </a:rPr>
              <a:t>частичная защита помещения от излишнего нагревания </a:t>
            </a:r>
            <a:r>
              <a:rPr lang="ru-RU" sz="1000" b="1" dirty="0" smtClean="0">
                <a:latin typeface="Arial"/>
                <a:ea typeface="Times New Roman"/>
                <a:cs typeface="Times New Roman"/>
              </a:rPr>
              <a:t>;</a:t>
            </a:r>
            <a:endParaRPr lang="ru-RU" sz="1000" b="1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Blip>
                <a:blip r:embed="rId4"/>
              </a:buBlip>
              <a:tabLst>
                <a:tab pos="-540385" algn="l"/>
              </a:tabLst>
            </a:pPr>
            <a:r>
              <a:rPr lang="ru-RU" sz="1000" b="1" dirty="0">
                <a:latin typeface="Arial"/>
                <a:ea typeface="Times New Roman"/>
                <a:cs typeface="Times New Roman"/>
              </a:rPr>
              <a:t>обладают отличной влагостойкостью</a:t>
            </a:r>
            <a:r>
              <a:rPr lang="ru-RU" sz="1000" b="1" dirty="0" smtClean="0">
                <a:latin typeface="Arial"/>
                <a:ea typeface="Times New Roman"/>
                <a:cs typeface="Times New Roman"/>
              </a:rPr>
              <a:t>;</a:t>
            </a:r>
            <a:endParaRPr lang="ru-RU" sz="1000" b="1" dirty="0">
              <a:ea typeface="Calibri"/>
              <a:cs typeface="Times New Roman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553" y="753662"/>
            <a:ext cx="1663700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506373" y="849902"/>
            <a:ext cx="1065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pl-PL" altLang="pl-PL" sz="1200" b="1" dirty="0">
                <a:solidFill>
                  <a:prstClr val="black"/>
                </a:solidFill>
                <a:latin typeface="Arial" charset="0"/>
                <a:cs typeface="Arial" charset="0"/>
              </a:rPr>
              <a:t>ARF</a:t>
            </a:r>
            <a:r>
              <a:rPr lang="ru-RU" altLang="pl-PL" sz="1200" b="1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ru-RU" altLang="pl-PL" sz="12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шторы</a:t>
            </a:r>
            <a:endParaRPr lang="pl-PL" altLang="pl-PL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1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12699" y="603356"/>
            <a:ext cx="22188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Штора </a:t>
            </a:r>
            <a:r>
              <a:rPr kumimoji="0" lang="pl-PL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ARP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575" y="1126576"/>
            <a:ext cx="2364848" cy="1577172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>
            <a:off x="4931576" y="1915162"/>
            <a:ext cx="2607360" cy="205468"/>
          </a:xfrm>
          <a:prstGeom prst="straightConnector1">
            <a:avLst/>
          </a:prstGeom>
          <a:ln w="1905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9"/>
          <p:cNvSpPr/>
          <p:nvPr/>
        </p:nvSpPr>
        <p:spPr>
          <a:xfrm>
            <a:off x="301558" y="1227770"/>
            <a:ext cx="4503558" cy="99986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"/>
                <a:ea typeface="Times New Roman"/>
              </a:rPr>
              <a:t>Штора </a:t>
            </a:r>
            <a:r>
              <a:rPr lang="ru-RU" sz="1600" b="1" dirty="0">
                <a:solidFill>
                  <a:schemeClr val="bg1"/>
                </a:solidFill>
                <a:latin typeface="Arial"/>
                <a:ea typeface="Times New Roman"/>
              </a:rPr>
              <a:t>ARP</a:t>
            </a:r>
            <a:r>
              <a:rPr lang="ru-RU" sz="1600" dirty="0">
                <a:solidFill>
                  <a:schemeClr val="bg1"/>
                </a:solidFill>
                <a:latin typeface="Arial"/>
                <a:ea typeface="Times New Roman"/>
              </a:rPr>
              <a:t> отличается наличием боковых направляющих, что позволяет максимально ограничить доступ света в помещение и фиксировать штору в любом положении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1557" y="2623892"/>
            <a:ext cx="6229018" cy="2149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Blip>
                <a:blip r:embed="rId3"/>
              </a:buBlip>
              <a:tabLst>
                <a:tab pos="457200" algn="l"/>
              </a:tabLst>
            </a:pPr>
            <a:r>
              <a:rPr lang="ru-RU" sz="1000" b="1" dirty="0">
                <a:latin typeface="Arial"/>
                <a:ea typeface="Times New Roman"/>
                <a:cs typeface="Times New Roman"/>
              </a:rPr>
              <a:t>возможность выбора различных уровней доступа света в помещение;</a:t>
            </a:r>
            <a:endParaRPr lang="ru-RU" sz="1000" b="1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Blip>
                <a:blip r:embed="rId3"/>
              </a:buBlip>
              <a:tabLst>
                <a:tab pos="457200" algn="l"/>
              </a:tabLst>
            </a:pPr>
            <a:r>
              <a:rPr lang="ru-RU" sz="1000" b="1" dirty="0">
                <a:latin typeface="Arial"/>
                <a:ea typeface="Times New Roman"/>
                <a:cs typeface="Times New Roman"/>
              </a:rPr>
              <a:t>возможность фиксации шторы в любой позиции благодаря наличию боковых направляющих;</a:t>
            </a:r>
            <a:endParaRPr lang="ru-RU" sz="1000" b="1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Blip>
                <a:blip r:embed="rId3"/>
              </a:buBlip>
              <a:tabLst>
                <a:tab pos="457200" algn="l"/>
              </a:tabLst>
            </a:pPr>
            <a:r>
              <a:rPr lang="ru-RU" sz="1000" b="1" dirty="0">
                <a:latin typeface="Arial"/>
                <a:ea typeface="Times New Roman"/>
                <a:cs typeface="Times New Roman"/>
              </a:rPr>
              <a:t>эстетичная алюминиевая планка, закрывающая валик;</a:t>
            </a:r>
            <a:endParaRPr lang="ru-RU" sz="1000" b="1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Blip>
                <a:blip r:embed="rId3"/>
              </a:buBlip>
              <a:tabLst>
                <a:tab pos="457200" algn="l"/>
              </a:tabLst>
            </a:pPr>
            <a:r>
              <a:rPr lang="ru-RU" sz="1000" b="1" dirty="0">
                <a:latin typeface="Arial"/>
                <a:ea typeface="Times New Roman"/>
                <a:cs typeface="Times New Roman"/>
              </a:rPr>
              <a:t>возможность скрыть помещение от посторонних глаз;</a:t>
            </a:r>
            <a:endParaRPr lang="ru-RU" sz="1000" b="1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Blip>
                <a:blip r:embed="rId3"/>
              </a:buBlip>
              <a:tabLst>
                <a:tab pos="457200" algn="l"/>
              </a:tabLst>
            </a:pPr>
            <a:r>
              <a:rPr lang="ru-RU" sz="1000" b="1" dirty="0">
                <a:latin typeface="Arial"/>
                <a:ea typeface="Times New Roman"/>
                <a:cs typeface="Times New Roman"/>
              </a:rPr>
              <a:t>частичная защита помещения от излишнего нагревания (для максимальной защиты от нагревания необходимо применять наружную маркизу);</a:t>
            </a:r>
            <a:endParaRPr lang="ru-RU" sz="1000" b="1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Blip>
                <a:blip r:embed="rId3"/>
              </a:buBlip>
              <a:tabLst>
                <a:tab pos="457200" algn="l"/>
              </a:tabLst>
            </a:pPr>
            <a:r>
              <a:rPr lang="ru-RU" sz="1000" b="1" dirty="0">
                <a:latin typeface="Arial"/>
                <a:ea typeface="Times New Roman"/>
                <a:cs typeface="Times New Roman"/>
              </a:rPr>
              <a:t>широкий выбор расцветок.</a:t>
            </a:r>
            <a:endParaRPr lang="ru-RU" sz="1000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8413982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zentacja1" id="{7D63689D-3FC9-47F0-87F3-1143CAAEBEA2}" vid="{FCBBBC50-E45D-43BF-909B-4743C9A19F52}"/>
    </a:ext>
  </a:extLst>
</a:theme>
</file>

<file path=ppt/theme/theme2.xml><?xml version="1.0" encoding="utf-8"?>
<a:theme xmlns:a="http://schemas.openxmlformats.org/drawingml/2006/main" name="wzor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zor" id="{F7D0B4E4-9FC8-4346-A68C-87B3029B6E86}" vid="{8F14F5C5-BED8-42CA-A993-09238CFAD1C6}"/>
    </a:ext>
  </a:extLst>
</a:theme>
</file>

<file path=ppt/theme/theme3.xml><?xml version="1.0" encoding="utf-8"?>
<a:theme xmlns:a="http://schemas.openxmlformats.org/drawingml/2006/main" name="1_wzor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zor" id="{F7D0B4E4-9FC8-4346-A68C-87B3029B6E86}" vid="{8F14F5C5-BED8-42CA-A993-09238CFAD1C6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IAPPresMetadata>
  <IAPAddInVersion>5.1.1</IAPAddInVersion>
  <DolphinEchoVersion>6.1.1</DolphinEchoVersion>
</IAPPresMetadata>
</file>

<file path=customXml/itemProps1.xml><?xml version="1.0" encoding="utf-8"?>
<ds:datastoreItem xmlns:ds="http://schemas.openxmlformats.org/officeDocument/2006/customXml" ds:itemID="{49939196-F145-49AD-BEC3-A8A99343C475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TLO25PL</Template>
  <TotalTime>12774</TotalTime>
  <Words>605</Words>
  <Application>Microsoft Office PowerPoint</Application>
  <PresentationFormat>Произвольный</PresentationFormat>
  <Paragraphs>86</Paragraphs>
  <Slides>16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Motyw pakietu Office</vt:lpstr>
      <vt:lpstr>wzor</vt:lpstr>
      <vt:lpstr>1_wzor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Krzysztof Wilk</dc:creator>
  <cp:lastModifiedBy>user</cp:lastModifiedBy>
  <cp:revision>601</cp:revision>
  <cp:lastPrinted>2019-02-04T12:35:15Z</cp:lastPrinted>
  <dcterms:created xsi:type="dcterms:W3CDTF">2015-11-26T11:01:01Z</dcterms:created>
  <dcterms:modified xsi:type="dcterms:W3CDTF">2020-04-27T15:03:24Z</dcterms:modified>
</cp:coreProperties>
</file>